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61.svg" ContentType="image/svg+xml"/>
  <Override PartName="/ppt/media/image63.svg" ContentType="image/svg+xml"/>
  <Override PartName="/ppt/media/image76.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7"/>
  </p:notesMasterIdLst>
  <p:sldIdLst>
    <p:sldId id="256" r:id="rId3"/>
    <p:sldId id="276" r:id="rId4"/>
    <p:sldId id="277" r:id="rId5"/>
    <p:sldId id="834" r:id="rId6"/>
    <p:sldId id="835" r:id="rId7"/>
    <p:sldId id="836" r:id="rId8"/>
    <p:sldId id="837" r:id="rId9"/>
    <p:sldId id="838" r:id="rId10"/>
    <p:sldId id="839" r:id="rId11"/>
    <p:sldId id="840" r:id="rId12"/>
    <p:sldId id="841" r:id="rId13"/>
    <p:sldId id="842" r:id="rId14"/>
    <p:sldId id="843" r:id="rId15"/>
    <p:sldId id="844" r:id="rId16"/>
    <p:sldId id="681" r:id="rId17"/>
    <p:sldId id="682" r:id="rId18"/>
    <p:sldId id="845" r:id="rId19"/>
    <p:sldId id="846" r:id="rId20"/>
    <p:sldId id="847" r:id="rId21"/>
    <p:sldId id="848" r:id="rId22"/>
    <p:sldId id="849" r:id="rId23"/>
    <p:sldId id="850" r:id="rId24"/>
    <p:sldId id="851" r:id="rId25"/>
    <p:sldId id="852" r:id="rId26"/>
    <p:sldId id="853" r:id="rId27"/>
    <p:sldId id="854" r:id="rId28"/>
    <p:sldId id="855" r:id="rId29"/>
    <p:sldId id="856" r:id="rId30"/>
    <p:sldId id="857" r:id="rId31"/>
    <p:sldId id="858" r:id="rId32"/>
    <p:sldId id="859" r:id="rId33"/>
    <p:sldId id="860" r:id="rId34"/>
    <p:sldId id="861" r:id="rId35"/>
    <p:sldId id="862" r:id="rId36"/>
    <p:sldId id="863" r:id="rId37"/>
    <p:sldId id="865" r:id="rId38"/>
    <p:sldId id="866" r:id="rId39"/>
    <p:sldId id="864" r:id="rId40"/>
    <p:sldId id="867" r:id="rId41"/>
    <p:sldId id="868" r:id="rId42"/>
    <p:sldId id="869" r:id="rId43"/>
    <p:sldId id="870" r:id="rId44"/>
    <p:sldId id="871" r:id="rId45"/>
    <p:sldId id="872" r:id="rId46"/>
    <p:sldId id="873" r:id="rId47"/>
    <p:sldId id="874" r:id="rId48"/>
    <p:sldId id="875" r:id="rId49"/>
    <p:sldId id="876" r:id="rId50"/>
    <p:sldId id="877" r:id="rId51"/>
    <p:sldId id="878" r:id="rId52"/>
    <p:sldId id="879" r:id="rId53"/>
    <p:sldId id="880" r:id="rId54"/>
    <p:sldId id="881" r:id="rId55"/>
    <p:sldId id="882" r:id="rId56"/>
    <p:sldId id="883" r:id="rId57"/>
    <p:sldId id="884" r:id="rId58"/>
    <p:sldId id="885" r:id="rId59"/>
    <p:sldId id="886" r:id="rId60"/>
    <p:sldId id="887" r:id="rId61"/>
    <p:sldId id="888" r:id="rId62"/>
    <p:sldId id="889" r:id="rId63"/>
    <p:sldId id="890" r:id="rId64"/>
    <p:sldId id="891" r:id="rId65"/>
    <p:sldId id="892" r:id="rId66"/>
    <p:sldId id="893" r:id="rId67"/>
    <p:sldId id="894" r:id="rId68"/>
    <p:sldId id="895" r:id="rId69"/>
    <p:sldId id="896" r:id="rId70"/>
    <p:sldId id="897" r:id="rId71"/>
    <p:sldId id="898" r:id="rId72"/>
    <p:sldId id="899" r:id="rId73"/>
    <p:sldId id="900" r:id="rId74"/>
    <p:sldId id="901" r:id="rId75"/>
    <p:sldId id="902" r:id="rId76"/>
    <p:sldId id="903" r:id="rId77"/>
    <p:sldId id="904" r:id="rId78"/>
    <p:sldId id="905" r:id="rId79"/>
    <p:sldId id="906" r:id="rId80"/>
    <p:sldId id="907" r:id="rId81"/>
    <p:sldId id="908" r:id="rId82"/>
    <p:sldId id="909" r:id="rId83"/>
    <p:sldId id="910" r:id="rId84"/>
    <p:sldId id="911" r:id="rId85"/>
    <p:sldId id="912" r:id="rId86"/>
    <p:sldId id="913" r:id="rId87"/>
    <p:sldId id="914" r:id="rId88"/>
    <p:sldId id="915" r:id="rId89"/>
    <p:sldId id="916" r:id="rId90"/>
    <p:sldId id="917" r:id="rId91"/>
    <p:sldId id="918" r:id="rId92"/>
    <p:sldId id="919" r:id="rId93"/>
    <p:sldId id="920" r:id="rId94"/>
    <p:sldId id="343" r:id="rId95"/>
    <p:sldId id="344" r:id="rId96"/>
  </p:sldIdLst>
  <p:sldSz cx="12192000" cy="6858000"/>
  <p:notesSz cx="6858000" cy="9144000"/>
  <p:custDataLst>
    <p:tags r:id="rId10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07" userDrawn="1">
          <p15:clr>
            <a:srgbClr val="A4A3A4"/>
          </p15:clr>
        </p15:guide>
        <p15:guide id="2" pos="41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DF731"/>
    <a:srgbClr val="FFFFFF"/>
    <a:srgbClr val="FF3D3D"/>
    <a:srgbClr val="9CC2F0"/>
    <a:srgbClr val="6FA3E9"/>
    <a:srgbClr val="383838"/>
    <a:srgbClr val="BEBEBE"/>
    <a:srgbClr val="5D5A72"/>
    <a:srgbClr val="DCDCDC"/>
    <a:srgbClr val="9FBD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1907"/>
        <p:guide pos="413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notesMaster" Target="notesMasters/notesMaster1.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1" Type="http://schemas.openxmlformats.org/officeDocument/2006/relationships/tags" Target="tags/tag1233.xml"/><Relationship Id="rId100" Type="http://schemas.openxmlformats.org/officeDocument/2006/relationships/tableStyles" Target="tableStyles.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58.wmf"/><Relationship Id="rId8" Type="http://schemas.openxmlformats.org/officeDocument/2006/relationships/image" Target="../media/image57.wmf"/><Relationship Id="rId7" Type="http://schemas.openxmlformats.org/officeDocument/2006/relationships/image" Target="../media/image56.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 Id="rId3" Type="http://schemas.openxmlformats.org/officeDocument/2006/relationships/image" Target="../media/image52.wmf"/><Relationship Id="rId2" Type="http://schemas.openxmlformats.org/officeDocument/2006/relationships/image" Target="../media/image51.wmf"/><Relationship Id="rId10" Type="http://schemas.openxmlformats.org/officeDocument/2006/relationships/image" Target="../media/image59.wmf"/><Relationship Id="rId1" Type="http://schemas.openxmlformats.org/officeDocument/2006/relationships/image" Target="../media/image5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122.wmf"/><Relationship Id="rId4" Type="http://schemas.openxmlformats.org/officeDocument/2006/relationships/image" Target="../media/image121.wmf"/><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16.vml.rels><?xml version="1.0" encoding="UTF-8" standalone="yes"?>
<Relationships xmlns="http://schemas.openxmlformats.org/package/2006/relationships"><Relationship Id="rId9" Type="http://schemas.openxmlformats.org/officeDocument/2006/relationships/image" Target="../media/image148.wmf"/><Relationship Id="rId8" Type="http://schemas.openxmlformats.org/officeDocument/2006/relationships/image" Target="../media/image147.wmf"/><Relationship Id="rId7" Type="http://schemas.openxmlformats.org/officeDocument/2006/relationships/image" Target="../media/image146.wmf"/><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43.wmf"/><Relationship Id="rId3" Type="http://schemas.openxmlformats.org/officeDocument/2006/relationships/image" Target="../media/image142.wmf"/><Relationship Id="rId2" Type="http://schemas.openxmlformats.org/officeDocument/2006/relationships/image" Target="../media/image141.wmf"/><Relationship Id="rId11" Type="http://schemas.openxmlformats.org/officeDocument/2006/relationships/image" Target="../media/image151.wmf"/><Relationship Id="rId10" Type="http://schemas.openxmlformats.org/officeDocument/2006/relationships/image" Target="../media/image150.wmf"/><Relationship Id="rId1" Type="http://schemas.openxmlformats.org/officeDocument/2006/relationships/image" Target="../media/image140.wmf"/></Relationships>
</file>

<file path=ppt/drawings/_rels/vmlDrawing17.vml.rels><?xml version="1.0" encoding="UTF-8" standalone="yes"?>
<Relationships xmlns="http://schemas.openxmlformats.org/package/2006/relationships"><Relationship Id="rId7" Type="http://schemas.openxmlformats.org/officeDocument/2006/relationships/image" Target="../media/image158.wmf"/><Relationship Id="rId6" Type="http://schemas.openxmlformats.org/officeDocument/2006/relationships/image" Target="../media/image157.wmf"/><Relationship Id="rId5" Type="http://schemas.openxmlformats.org/officeDocument/2006/relationships/image" Target="../media/image156.wmf"/><Relationship Id="rId4" Type="http://schemas.openxmlformats.org/officeDocument/2006/relationships/image" Target="../media/image155.wmf"/><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68.wmf"/><Relationship Id="rId7" Type="http://schemas.openxmlformats.org/officeDocument/2006/relationships/image" Target="../media/image167.wmf"/><Relationship Id="rId6" Type="http://schemas.openxmlformats.org/officeDocument/2006/relationships/image" Target="../media/image166.wmf"/><Relationship Id="rId5" Type="http://schemas.openxmlformats.org/officeDocument/2006/relationships/image" Target="../media/image165.wmf"/><Relationship Id="rId4" Type="http://schemas.openxmlformats.org/officeDocument/2006/relationships/image" Target="../media/image164.wmf"/><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79.wmf"/><Relationship Id="rId1" Type="http://schemas.openxmlformats.org/officeDocument/2006/relationships/image" Target="../media/image78.wmf"/></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179.wmf"/><Relationship Id="rId8" Type="http://schemas.openxmlformats.org/officeDocument/2006/relationships/image" Target="../media/image178.wmf"/><Relationship Id="rId7" Type="http://schemas.openxmlformats.org/officeDocument/2006/relationships/image" Target="../media/image177.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87.wmf"/><Relationship Id="rId7" Type="http://schemas.openxmlformats.org/officeDocument/2006/relationships/image" Target="../media/image186.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image" Target="../media/image188.wmf"/></Relationships>
</file>

<file path=ppt/drawings/_rels/vmlDrawing23.vml.rels><?xml version="1.0" encoding="UTF-8" standalone="yes"?>
<Relationships xmlns="http://schemas.openxmlformats.org/package/2006/relationships"><Relationship Id="rId9" Type="http://schemas.openxmlformats.org/officeDocument/2006/relationships/image" Target="../media/image200.wmf"/><Relationship Id="rId8" Type="http://schemas.openxmlformats.org/officeDocument/2006/relationships/image" Target="../media/image199.wmf"/><Relationship Id="rId7" Type="http://schemas.openxmlformats.org/officeDocument/2006/relationships/image" Target="../media/image198.wmf"/><Relationship Id="rId6" Type="http://schemas.openxmlformats.org/officeDocument/2006/relationships/image" Target="../media/image197.wmf"/><Relationship Id="rId5" Type="http://schemas.openxmlformats.org/officeDocument/2006/relationships/image" Target="../media/image196.wmf"/><Relationship Id="rId4" Type="http://schemas.openxmlformats.org/officeDocument/2006/relationships/image" Target="../media/image195.wmf"/><Relationship Id="rId3" Type="http://schemas.openxmlformats.org/officeDocument/2006/relationships/image" Target="../media/image194.wmf"/><Relationship Id="rId2" Type="http://schemas.openxmlformats.org/officeDocument/2006/relationships/image" Target="../media/image193.wmf"/><Relationship Id="rId11" Type="http://schemas.openxmlformats.org/officeDocument/2006/relationships/image" Target="../media/image187.wmf"/><Relationship Id="rId10" Type="http://schemas.openxmlformats.org/officeDocument/2006/relationships/image" Target="../media/image201.wmf"/><Relationship Id="rId1" Type="http://schemas.openxmlformats.org/officeDocument/2006/relationships/image" Target="../media/image192.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07.wmf"/><Relationship Id="rId7" Type="http://schemas.openxmlformats.org/officeDocument/2006/relationships/image" Target="../media/image206.wmf"/><Relationship Id="rId6" Type="http://schemas.openxmlformats.org/officeDocument/2006/relationships/image" Target="../media/image205.wmf"/><Relationship Id="rId5" Type="http://schemas.openxmlformats.org/officeDocument/2006/relationships/image" Target="../media/image204.wmf"/><Relationship Id="rId4" Type="http://schemas.openxmlformats.org/officeDocument/2006/relationships/image" Target="../media/image203.wmf"/><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9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26.vml.rels><?xml version="1.0" encoding="UTF-8" standalone="yes"?>
<Relationships xmlns="http://schemas.openxmlformats.org/package/2006/relationships"><Relationship Id="rId4" Type="http://schemas.openxmlformats.org/officeDocument/2006/relationships/image" Target="../media/image211.wmf"/><Relationship Id="rId3" Type="http://schemas.openxmlformats.org/officeDocument/2006/relationships/image" Target="../media/image210.wmf"/><Relationship Id="rId2" Type="http://schemas.openxmlformats.org/officeDocument/2006/relationships/image" Target="../media/image209.wmf"/><Relationship Id="rId1" Type="http://schemas.openxmlformats.org/officeDocument/2006/relationships/image" Target="../media/image192.wmf"/></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212.wmf"/><Relationship Id="rId3" Type="http://schemas.openxmlformats.org/officeDocument/2006/relationships/image" Target="../media/image210.wmf"/><Relationship Id="rId2" Type="http://schemas.openxmlformats.org/officeDocument/2006/relationships/image" Target="../media/image209.wmf"/><Relationship Id="rId1" Type="http://schemas.openxmlformats.org/officeDocument/2006/relationships/image" Target="../media/image192.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21.wmf"/><Relationship Id="rId7" Type="http://schemas.openxmlformats.org/officeDocument/2006/relationships/image" Target="../media/image220.wmf"/><Relationship Id="rId6" Type="http://schemas.openxmlformats.org/officeDocument/2006/relationships/image" Target="../media/image219.wmf"/><Relationship Id="rId5" Type="http://schemas.openxmlformats.org/officeDocument/2006/relationships/image" Target="../media/image218.wmf"/><Relationship Id="rId4" Type="http://schemas.openxmlformats.org/officeDocument/2006/relationships/image" Target="../media/image217.wmf"/><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192.wmf"/></Relationships>
</file>

<file path=ppt/drawings/_rels/vmlDrawing29.vml.rels><?xml version="1.0" encoding="UTF-8" standalone="yes"?>
<Relationships xmlns="http://schemas.openxmlformats.org/package/2006/relationships"><Relationship Id="rId4" Type="http://schemas.openxmlformats.org/officeDocument/2006/relationships/image" Target="../media/image224.wmf"/><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18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5.wmf"/><Relationship Id="rId1" Type="http://schemas.openxmlformats.org/officeDocument/2006/relationships/image" Target="../media/image83.wmf"/></Relationships>
</file>

<file path=ppt/drawings/_rels/vmlDrawing30.vml.rels><?xml version="1.0" encoding="UTF-8" standalone="yes"?>
<Relationships xmlns="http://schemas.openxmlformats.org/package/2006/relationships"><Relationship Id="rId9" Type="http://schemas.openxmlformats.org/officeDocument/2006/relationships/image" Target="../media/image179.wmf"/><Relationship Id="rId8" Type="http://schemas.openxmlformats.org/officeDocument/2006/relationships/image" Target="../media/image178.wmf"/><Relationship Id="rId7" Type="http://schemas.openxmlformats.org/officeDocument/2006/relationships/image" Target="../media/image177.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150.wmf"/></Relationships>
</file>

<file path=ppt/drawings/_rels/vmlDrawing32.vml.rels><?xml version="1.0" encoding="UTF-8" standalone="yes"?>
<Relationships xmlns="http://schemas.openxmlformats.org/package/2006/relationships"><Relationship Id="rId7" Type="http://schemas.openxmlformats.org/officeDocument/2006/relationships/image" Target="../media/image233.wmf"/><Relationship Id="rId6" Type="http://schemas.openxmlformats.org/officeDocument/2006/relationships/image" Target="../media/image232.wmf"/><Relationship Id="rId5" Type="http://schemas.openxmlformats.org/officeDocument/2006/relationships/image" Target="../media/image231.wmf"/><Relationship Id="rId4" Type="http://schemas.openxmlformats.org/officeDocument/2006/relationships/image" Target="../media/image230.wmf"/><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s>
</file>

<file path=ppt/drawings/_rels/vmlDrawing33.vml.rels><?xml version="1.0" encoding="UTF-8" standalone="yes"?>
<Relationships xmlns="http://schemas.openxmlformats.org/package/2006/relationships"><Relationship Id="rId6" Type="http://schemas.openxmlformats.org/officeDocument/2006/relationships/image" Target="../media/image239.wmf"/><Relationship Id="rId5" Type="http://schemas.openxmlformats.org/officeDocument/2006/relationships/image" Target="../media/image238.wmf"/><Relationship Id="rId4" Type="http://schemas.openxmlformats.org/officeDocument/2006/relationships/image" Target="../media/image237.wmf"/><Relationship Id="rId3" Type="http://schemas.openxmlformats.org/officeDocument/2006/relationships/image" Target="../media/image236.wmf"/><Relationship Id="rId2" Type="http://schemas.openxmlformats.org/officeDocument/2006/relationships/image" Target="../media/image235.wmf"/><Relationship Id="rId1" Type="http://schemas.openxmlformats.org/officeDocument/2006/relationships/image" Target="../media/image234.wmf"/></Relationships>
</file>

<file path=ppt/drawings/_rels/vmlDrawing34.vml.rels><?xml version="1.0" encoding="UTF-8" standalone="yes"?>
<Relationships xmlns="http://schemas.openxmlformats.org/package/2006/relationships"><Relationship Id="rId4" Type="http://schemas.openxmlformats.org/officeDocument/2006/relationships/image" Target="../media/image248.wmf"/><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50.wmf"/><Relationship Id="rId1" Type="http://schemas.openxmlformats.org/officeDocument/2006/relationships/image" Target="../media/image249.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51.wmf"/><Relationship Id="rId1" Type="http://schemas.openxmlformats.org/officeDocument/2006/relationships/image" Target="../media/image249.wmf"/></Relationships>
</file>

<file path=ppt/drawings/_rels/vmlDrawing4.vml.rels><?xml version="1.0" encoding="UTF-8" standalone="yes"?>
<Relationships xmlns="http://schemas.openxmlformats.org/package/2006/relationships"><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96.wmf"/><Relationship Id="rId4" Type="http://schemas.openxmlformats.org/officeDocument/2006/relationships/image" Target="../media/image95.wmf"/><Relationship Id="rId3"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106.wmf"/><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112.wmf"/><Relationship Id="rId4" Type="http://schemas.openxmlformats.org/officeDocument/2006/relationships/image" Target="../media/image111.wmf"/><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3"/>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4"/>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6.xml"/><Relationship Id="rId6" Type="http://schemas.openxmlformats.org/officeDocument/2006/relationships/image" Target="../media/image4.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tags" Target="../tags/tag6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7" Type="http://schemas.openxmlformats.org/officeDocument/2006/relationships/slideLayout" Target="../slideLayouts/slideLayout1.xml"/><Relationship Id="rId26" Type="http://schemas.openxmlformats.org/officeDocument/2006/relationships/tags" Target="../tags/tag187.xml"/><Relationship Id="rId25" Type="http://schemas.openxmlformats.org/officeDocument/2006/relationships/tags" Target="../tags/tag186.xml"/><Relationship Id="rId24" Type="http://schemas.openxmlformats.org/officeDocument/2006/relationships/tags" Target="../tags/tag185.xml"/><Relationship Id="rId23" Type="http://schemas.openxmlformats.org/officeDocument/2006/relationships/tags" Target="../tags/tag184.xml"/><Relationship Id="rId22" Type="http://schemas.openxmlformats.org/officeDocument/2006/relationships/tags" Target="../tags/tag183.xml"/><Relationship Id="rId21" Type="http://schemas.openxmlformats.org/officeDocument/2006/relationships/tags" Target="../tags/tag182.xml"/><Relationship Id="rId20" Type="http://schemas.openxmlformats.org/officeDocument/2006/relationships/image" Target="../media/image25.png"/><Relationship Id="rId2" Type="http://schemas.openxmlformats.org/officeDocument/2006/relationships/tags" Target="../tags/tag166.xml"/><Relationship Id="rId19" Type="http://schemas.openxmlformats.org/officeDocument/2006/relationships/tags" Target="../tags/tag181.xml"/><Relationship Id="rId18" Type="http://schemas.openxmlformats.org/officeDocument/2006/relationships/tags" Target="../tags/tag180.xml"/><Relationship Id="rId17" Type="http://schemas.openxmlformats.org/officeDocument/2006/relationships/image" Target="../media/image24.png"/><Relationship Id="rId16" Type="http://schemas.openxmlformats.org/officeDocument/2006/relationships/tags" Target="../tags/tag179.xml"/><Relationship Id="rId15" Type="http://schemas.openxmlformats.org/officeDocument/2006/relationships/tags" Target="../tags/tag178.xml"/><Relationship Id="rId14" Type="http://schemas.openxmlformats.org/officeDocument/2006/relationships/image" Target="../media/image23.png"/><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tags" Target="../tags/tag174.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3" Type="http://schemas.openxmlformats.org/officeDocument/2006/relationships/slideLayout" Target="../slideLayouts/slideLayout1.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image" Target="../media/image29.png"/><Relationship Id="rId2" Type="http://schemas.openxmlformats.org/officeDocument/2006/relationships/tags" Target="../tags/tag188.xml"/><Relationship Id="rId19" Type="http://schemas.openxmlformats.org/officeDocument/2006/relationships/tags" Target="../tags/tag202.xml"/><Relationship Id="rId18" Type="http://schemas.openxmlformats.org/officeDocument/2006/relationships/tags" Target="../tags/tag201.xml"/><Relationship Id="rId17" Type="http://schemas.openxmlformats.org/officeDocument/2006/relationships/image" Target="../media/image28.png"/><Relationship Id="rId16" Type="http://schemas.openxmlformats.org/officeDocument/2006/relationships/tags" Target="../tags/tag200.xml"/><Relationship Id="rId15" Type="http://schemas.openxmlformats.org/officeDocument/2006/relationships/image" Target="../media/image27.png"/><Relationship Id="rId14" Type="http://schemas.openxmlformats.org/officeDocument/2006/relationships/tags" Target="../tags/tag199.xml"/><Relationship Id="rId13" Type="http://schemas.openxmlformats.org/officeDocument/2006/relationships/image" Target="../media/image26.png"/><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8" Type="http://schemas.openxmlformats.org/officeDocument/2006/relationships/slideLayout" Target="../slideLayouts/slideLayout1.xml"/><Relationship Id="rId17" Type="http://schemas.openxmlformats.org/officeDocument/2006/relationships/tags" Target="../tags/tag210.xml"/><Relationship Id="rId16" Type="http://schemas.openxmlformats.org/officeDocument/2006/relationships/tags" Target="../tags/tag209.xml"/><Relationship Id="rId15" Type="http://schemas.openxmlformats.org/officeDocument/2006/relationships/image" Target="../media/image39.png"/><Relationship Id="rId14"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5" Type="http://schemas.openxmlformats.org/officeDocument/2006/relationships/slideLayout" Target="../slideLayouts/slideLayout1.xml"/><Relationship Id="rId14" Type="http://schemas.openxmlformats.org/officeDocument/2006/relationships/tags" Target="../tags/tag216.xml"/><Relationship Id="rId13" Type="http://schemas.openxmlformats.org/officeDocument/2006/relationships/tags" Target="../tags/tag215.xml"/><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1" Type="http://schemas.openxmlformats.org/officeDocument/2006/relationships/slideLayout" Target="../slideLayouts/slideLayout1.xml"/><Relationship Id="rId10" Type="http://schemas.openxmlformats.org/officeDocument/2006/relationships/tags" Target="../tags/tag22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tags" Target="../tags/tag242.xml"/><Relationship Id="rId8" Type="http://schemas.openxmlformats.org/officeDocument/2006/relationships/tags" Target="../tags/tag241.xml"/><Relationship Id="rId7" Type="http://schemas.openxmlformats.org/officeDocument/2006/relationships/tags" Target="../tags/tag240.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tags" Target="../tags/tag236.xml"/><Relationship Id="rId2" Type="http://schemas.openxmlformats.org/officeDocument/2006/relationships/tags" Target="../tags/tag235.xml"/><Relationship Id="rId13" Type="http://schemas.openxmlformats.org/officeDocument/2006/relationships/slideLayout" Target="../slideLayouts/slideLayout1.xml"/><Relationship Id="rId12" Type="http://schemas.openxmlformats.org/officeDocument/2006/relationships/tags" Target="../tags/tag245.xml"/><Relationship Id="rId11" Type="http://schemas.openxmlformats.org/officeDocument/2006/relationships/tags" Target="../tags/tag244.xml"/><Relationship Id="rId10" Type="http://schemas.openxmlformats.org/officeDocument/2006/relationships/tags" Target="../tags/tag243.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9" Type="http://schemas.openxmlformats.org/officeDocument/2006/relationships/tags" Target="../tags/tag331.xml"/><Relationship Id="rId98" Type="http://schemas.openxmlformats.org/officeDocument/2006/relationships/tags" Target="../tags/tag330.xml"/><Relationship Id="rId97" Type="http://schemas.openxmlformats.org/officeDocument/2006/relationships/tags" Target="../tags/tag329.xml"/><Relationship Id="rId96" Type="http://schemas.openxmlformats.org/officeDocument/2006/relationships/tags" Target="../tags/tag328.xml"/><Relationship Id="rId95" Type="http://schemas.openxmlformats.org/officeDocument/2006/relationships/tags" Target="../tags/tag327.xml"/><Relationship Id="rId94" Type="http://schemas.openxmlformats.org/officeDocument/2006/relationships/tags" Target="../tags/tag326.xml"/><Relationship Id="rId93" Type="http://schemas.openxmlformats.org/officeDocument/2006/relationships/tags" Target="../tags/tag325.xml"/><Relationship Id="rId92" Type="http://schemas.openxmlformats.org/officeDocument/2006/relationships/tags" Target="../tags/tag324.xml"/><Relationship Id="rId91" Type="http://schemas.openxmlformats.org/officeDocument/2006/relationships/tags" Target="../tags/tag323.xml"/><Relationship Id="rId90" Type="http://schemas.openxmlformats.org/officeDocument/2006/relationships/tags" Target="../tags/tag322.xml"/><Relationship Id="rId9" Type="http://schemas.openxmlformats.org/officeDocument/2006/relationships/tags" Target="../tags/tag253.xml"/><Relationship Id="rId89" Type="http://schemas.openxmlformats.org/officeDocument/2006/relationships/tags" Target="../tags/tag321.xml"/><Relationship Id="rId88" Type="http://schemas.openxmlformats.org/officeDocument/2006/relationships/tags" Target="../tags/tag320.xml"/><Relationship Id="rId87" Type="http://schemas.openxmlformats.org/officeDocument/2006/relationships/tags" Target="../tags/tag319.xml"/><Relationship Id="rId86" Type="http://schemas.openxmlformats.org/officeDocument/2006/relationships/tags" Target="../tags/tag318.xml"/><Relationship Id="rId85" Type="http://schemas.openxmlformats.org/officeDocument/2006/relationships/tags" Target="../tags/tag317.xml"/><Relationship Id="rId84" Type="http://schemas.openxmlformats.org/officeDocument/2006/relationships/tags" Target="../tags/tag316.xml"/><Relationship Id="rId83" Type="http://schemas.openxmlformats.org/officeDocument/2006/relationships/tags" Target="../tags/tag315.xml"/><Relationship Id="rId82" Type="http://schemas.openxmlformats.org/officeDocument/2006/relationships/tags" Target="../tags/tag314.xml"/><Relationship Id="rId81" Type="http://schemas.openxmlformats.org/officeDocument/2006/relationships/tags" Target="../tags/tag313.xml"/><Relationship Id="rId80" Type="http://schemas.openxmlformats.org/officeDocument/2006/relationships/tags" Target="../tags/tag312.xml"/><Relationship Id="rId8" Type="http://schemas.openxmlformats.org/officeDocument/2006/relationships/tags" Target="../tags/tag252.xml"/><Relationship Id="rId79" Type="http://schemas.openxmlformats.org/officeDocument/2006/relationships/tags" Target="../tags/tag311.xml"/><Relationship Id="rId78" Type="http://schemas.openxmlformats.org/officeDocument/2006/relationships/tags" Target="../tags/tag310.xml"/><Relationship Id="rId77" Type="http://schemas.openxmlformats.org/officeDocument/2006/relationships/tags" Target="../tags/tag309.xml"/><Relationship Id="rId76" Type="http://schemas.openxmlformats.org/officeDocument/2006/relationships/tags" Target="../tags/tag308.xml"/><Relationship Id="rId75" Type="http://schemas.openxmlformats.org/officeDocument/2006/relationships/tags" Target="../tags/tag307.xml"/><Relationship Id="rId74" Type="http://schemas.openxmlformats.org/officeDocument/2006/relationships/tags" Target="../tags/tag306.xml"/><Relationship Id="rId73" Type="http://schemas.openxmlformats.org/officeDocument/2006/relationships/tags" Target="../tags/tag305.xml"/><Relationship Id="rId72" Type="http://schemas.openxmlformats.org/officeDocument/2006/relationships/tags" Target="../tags/tag304.xml"/><Relationship Id="rId71" Type="http://schemas.openxmlformats.org/officeDocument/2006/relationships/tags" Target="../tags/tag303.xml"/><Relationship Id="rId70" Type="http://schemas.openxmlformats.org/officeDocument/2006/relationships/tags" Target="../tags/tag302.xml"/><Relationship Id="rId7" Type="http://schemas.openxmlformats.org/officeDocument/2006/relationships/tags" Target="../tags/tag251.xml"/><Relationship Id="rId69" Type="http://schemas.openxmlformats.org/officeDocument/2006/relationships/tags" Target="../tags/tag301.xml"/><Relationship Id="rId68" Type="http://schemas.openxmlformats.org/officeDocument/2006/relationships/tags" Target="../tags/tag300.xml"/><Relationship Id="rId67" Type="http://schemas.openxmlformats.org/officeDocument/2006/relationships/tags" Target="../tags/tag299.xml"/><Relationship Id="rId66" Type="http://schemas.openxmlformats.org/officeDocument/2006/relationships/tags" Target="../tags/tag298.xml"/><Relationship Id="rId65" Type="http://schemas.openxmlformats.org/officeDocument/2006/relationships/tags" Target="../tags/tag297.xml"/><Relationship Id="rId64" Type="http://schemas.openxmlformats.org/officeDocument/2006/relationships/tags" Target="../tags/tag296.xml"/><Relationship Id="rId63" Type="http://schemas.openxmlformats.org/officeDocument/2006/relationships/tags" Target="../tags/tag295.xml"/><Relationship Id="rId62" Type="http://schemas.openxmlformats.org/officeDocument/2006/relationships/tags" Target="../tags/tag294.xml"/><Relationship Id="rId61" Type="http://schemas.openxmlformats.org/officeDocument/2006/relationships/tags" Target="../tags/tag293.xml"/><Relationship Id="rId60" Type="http://schemas.openxmlformats.org/officeDocument/2006/relationships/tags" Target="../tags/tag292.xml"/><Relationship Id="rId6" Type="http://schemas.openxmlformats.org/officeDocument/2006/relationships/tags" Target="../tags/tag250.xml"/><Relationship Id="rId59" Type="http://schemas.openxmlformats.org/officeDocument/2006/relationships/tags" Target="../tags/tag291.xml"/><Relationship Id="rId58" Type="http://schemas.openxmlformats.org/officeDocument/2006/relationships/tags" Target="../tags/tag290.xml"/><Relationship Id="rId57" Type="http://schemas.openxmlformats.org/officeDocument/2006/relationships/tags" Target="../tags/tag289.xml"/><Relationship Id="rId56" Type="http://schemas.openxmlformats.org/officeDocument/2006/relationships/tags" Target="../tags/tag288.xml"/><Relationship Id="rId55" Type="http://schemas.openxmlformats.org/officeDocument/2006/relationships/tags" Target="../tags/tag287.xml"/><Relationship Id="rId54" Type="http://schemas.openxmlformats.org/officeDocument/2006/relationships/tags" Target="../tags/tag286.xml"/><Relationship Id="rId53" Type="http://schemas.openxmlformats.org/officeDocument/2006/relationships/tags" Target="../tags/tag285.xml"/><Relationship Id="rId52" Type="http://schemas.openxmlformats.org/officeDocument/2006/relationships/tags" Target="../tags/tag284.xml"/><Relationship Id="rId51" Type="http://schemas.openxmlformats.org/officeDocument/2006/relationships/tags" Target="../tags/tag283.xml"/><Relationship Id="rId50" Type="http://schemas.openxmlformats.org/officeDocument/2006/relationships/tags" Target="../tags/tag282.xml"/><Relationship Id="rId5" Type="http://schemas.openxmlformats.org/officeDocument/2006/relationships/tags" Target="../tags/tag249.xml"/><Relationship Id="rId49" Type="http://schemas.openxmlformats.org/officeDocument/2006/relationships/tags" Target="../tags/tag281.xml"/><Relationship Id="rId48" Type="http://schemas.openxmlformats.org/officeDocument/2006/relationships/image" Target="../media/image55.wmf"/><Relationship Id="rId47" Type="http://schemas.openxmlformats.org/officeDocument/2006/relationships/oleObject" Target="../embeddings/oleObject6.bin"/><Relationship Id="rId46" Type="http://schemas.openxmlformats.org/officeDocument/2006/relationships/tags" Target="../tags/tag280.xml"/><Relationship Id="rId45" Type="http://schemas.openxmlformats.org/officeDocument/2006/relationships/tags" Target="../tags/tag279.xml"/><Relationship Id="rId44" Type="http://schemas.openxmlformats.org/officeDocument/2006/relationships/image" Target="../media/image54.wmf"/><Relationship Id="rId43" Type="http://schemas.openxmlformats.org/officeDocument/2006/relationships/oleObject" Target="../embeddings/oleObject5.bin"/><Relationship Id="rId42" Type="http://schemas.openxmlformats.org/officeDocument/2006/relationships/tags" Target="../tags/tag278.xml"/><Relationship Id="rId41" Type="http://schemas.openxmlformats.org/officeDocument/2006/relationships/tags" Target="../tags/tag277.xml"/><Relationship Id="rId40" Type="http://schemas.openxmlformats.org/officeDocument/2006/relationships/tags" Target="../tags/tag276.xml"/><Relationship Id="rId4" Type="http://schemas.openxmlformats.org/officeDocument/2006/relationships/tags" Target="../tags/tag248.xml"/><Relationship Id="rId39" Type="http://schemas.openxmlformats.org/officeDocument/2006/relationships/tags" Target="../tags/tag275.xml"/><Relationship Id="rId38" Type="http://schemas.openxmlformats.org/officeDocument/2006/relationships/tags" Target="../tags/tag274.xml"/><Relationship Id="rId37" Type="http://schemas.openxmlformats.org/officeDocument/2006/relationships/tags" Target="../tags/tag273.xml"/><Relationship Id="rId36" Type="http://schemas.openxmlformats.org/officeDocument/2006/relationships/tags" Target="../tags/tag272.xml"/><Relationship Id="rId35" Type="http://schemas.openxmlformats.org/officeDocument/2006/relationships/tags" Target="../tags/tag271.xml"/><Relationship Id="rId34" Type="http://schemas.openxmlformats.org/officeDocument/2006/relationships/tags" Target="../tags/tag270.xml"/><Relationship Id="rId33" Type="http://schemas.openxmlformats.org/officeDocument/2006/relationships/tags" Target="../tags/tag269.xml"/><Relationship Id="rId32" Type="http://schemas.openxmlformats.org/officeDocument/2006/relationships/tags" Target="../tags/tag268.xml"/><Relationship Id="rId31" Type="http://schemas.openxmlformats.org/officeDocument/2006/relationships/image" Target="../media/image53.wmf"/><Relationship Id="rId30" Type="http://schemas.openxmlformats.org/officeDocument/2006/relationships/oleObject" Target="../embeddings/oleObject4.bin"/><Relationship Id="rId3" Type="http://schemas.openxmlformats.org/officeDocument/2006/relationships/tags" Target="../tags/tag247.xml"/><Relationship Id="rId29" Type="http://schemas.openxmlformats.org/officeDocument/2006/relationships/tags" Target="../tags/tag267.xml"/><Relationship Id="rId28" Type="http://schemas.openxmlformats.org/officeDocument/2006/relationships/tags" Target="../tags/tag266.xml"/><Relationship Id="rId27" Type="http://schemas.openxmlformats.org/officeDocument/2006/relationships/tags" Target="../tags/tag265.xml"/><Relationship Id="rId26" Type="http://schemas.openxmlformats.org/officeDocument/2006/relationships/tags" Target="../tags/tag264.xml"/><Relationship Id="rId25" Type="http://schemas.openxmlformats.org/officeDocument/2006/relationships/tags" Target="../tags/tag263.xml"/><Relationship Id="rId24" Type="http://schemas.openxmlformats.org/officeDocument/2006/relationships/tags" Target="../tags/tag262.xml"/><Relationship Id="rId23" Type="http://schemas.openxmlformats.org/officeDocument/2006/relationships/tags" Target="../tags/tag261.xml"/><Relationship Id="rId22" Type="http://schemas.openxmlformats.org/officeDocument/2006/relationships/tags" Target="../tags/tag260.xml"/><Relationship Id="rId212" Type="http://schemas.openxmlformats.org/officeDocument/2006/relationships/vmlDrawing" Target="../drawings/vmlDrawing1.vml"/><Relationship Id="rId211" Type="http://schemas.openxmlformats.org/officeDocument/2006/relationships/slideLayout" Target="../slideLayouts/slideLayout1.xml"/><Relationship Id="rId210" Type="http://schemas.openxmlformats.org/officeDocument/2006/relationships/tags" Target="../tags/tag433.xml"/><Relationship Id="rId21" Type="http://schemas.openxmlformats.org/officeDocument/2006/relationships/image" Target="../media/image52.wmf"/><Relationship Id="rId209" Type="http://schemas.openxmlformats.org/officeDocument/2006/relationships/image" Target="../media/image59.wmf"/><Relationship Id="rId208" Type="http://schemas.openxmlformats.org/officeDocument/2006/relationships/oleObject" Target="../embeddings/oleObject11.bin"/><Relationship Id="rId207" Type="http://schemas.openxmlformats.org/officeDocument/2006/relationships/tags" Target="../tags/tag432.xml"/><Relationship Id="rId206" Type="http://schemas.openxmlformats.org/officeDocument/2006/relationships/image" Target="../media/image58.wmf"/><Relationship Id="rId205" Type="http://schemas.openxmlformats.org/officeDocument/2006/relationships/oleObject" Target="../embeddings/oleObject10.bin"/><Relationship Id="rId204" Type="http://schemas.openxmlformats.org/officeDocument/2006/relationships/tags" Target="../tags/tag431.xml"/><Relationship Id="rId203" Type="http://schemas.openxmlformats.org/officeDocument/2006/relationships/tags" Target="../tags/tag430.xml"/><Relationship Id="rId202" Type="http://schemas.openxmlformats.org/officeDocument/2006/relationships/image" Target="../media/image57.wmf"/><Relationship Id="rId201" Type="http://schemas.openxmlformats.org/officeDocument/2006/relationships/oleObject" Target="../embeddings/oleObject9.bin"/><Relationship Id="rId200" Type="http://schemas.openxmlformats.org/officeDocument/2006/relationships/tags" Target="../tags/tag429.xml"/><Relationship Id="rId20" Type="http://schemas.openxmlformats.org/officeDocument/2006/relationships/oleObject" Target="../embeddings/oleObject3.bin"/><Relationship Id="rId2" Type="http://schemas.openxmlformats.org/officeDocument/2006/relationships/tags" Target="../tags/tag246.xml"/><Relationship Id="rId199" Type="http://schemas.openxmlformats.org/officeDocument/2006/relationships/oleObject" Target="../embeddings/oleObject8.bin"/><Relationship Id="rId198" Type="http://schemas.openxmlformats.org/officeDocument/2006/relationships/tags" Target="../tags/tag428.xml"/><Relationship Id="rId197" Type="http://schemas.openxmlformats.org/officeDocument/2006/relationships/tags" Target="../tags/tag427.xml"/><Relationship Id="rId196" Type="http://schemas.openxmlformats.org/officeDocument/2006/relationships/tags" Target="../tags/tag426.xml"/><Relationship Id="rId195" Type="http://schemas.openxmlformats.org/officeDocument/2006/relationships/tags" Target="../tags/tag425.xml"/><Relationship Id="rId194" Type="http://schemas.openxmlformats.org/officeDocument/2006/relationships/tags" Target="../tags/tag424.xml"/><Relationship Id="rId193" Type="http://schemas.openxmlformats.org/officeDocument/2006/relationships/tags" Target="../tags/tag423.xml"/><Relationship Id="rId192" Type="http://schemas.openxmlformats.org/officeDocument/2006/relationships/tags" Target="../tags/tag422.xml"/><Relationship Id="rId191" Type="http://schemas.openxmlformats.org/officeDocument/2006/relationships/tags" Target="../tags/tag421.xml"/><Relationship Id="rId190" Type="http://schemas.openxmlformats.org/officeDocument/2006/relationships/tags" Target="../tags/tag420.xml"/><Relationship Id="rId19" Type="http://schemas.openxmlformats.org/officeDocument/2006/relationships/tags" Target="../tags/tag259.xml"/><Relationship Id="rId189" Type="http://schemas.openxmlformats.org/officeDocument/2006/relationships/tags" Target="../tags/tag419.xml"/><Relationship Id="rId188" Type="http://schemas.openxmlformats.org/officeDocument/2006/relationships/tags" Target="../tags/tag418.xml"/><Relationship Id="rId187" Type="http://schemas.openxmlformats.org/officeDocument/2006/relationships/tags" Target="../tags/tag417.xml"/><Relationship Id="rId186" Type="http://schemas.openxmlformats.org/officeDocument/2006/relationships/tags" Target="../tags/tag416.xml"/><Relationship Id="rId185" Type="http://schemas.openxmlformats.org/officeDocument/2006/relationships/tags" Target="../tags/tag415.xml"/><Relationship Id="rId184" Type="http://schemas.openxmlformats.org/officeDocument/2006/relationships/tags" Target="../tags/tag414.xml"/><Relationship Id="rId183" Type="http://schemas.openxmlformats.org/officeDocument/2006/relationships/tags" Target="../tags/tag413.xml"/><Relationship Id="rId182" Type="http://schemas.openxmlformats.org/officeDocument/2006/relationships/tags" Target="../tags/tag412.xml"/><Relationship Id="rId181" Type="http://schemas.openxmlformats.org/officeDocument/2006/relationships/tags" Target="../tags/tag411.xml"/><Relationship Id="rId180" Type="http://schemas.openxmlformats.org/officeDocument/2006/relationships/tags" Target="../tags/tag410.xml"/><Relationship Id="rId18" Type="http://schemas.openxmlformats.org/officeDocument/2006/relationships/tags" Target="../tags/tag258.xml"/><Relationship Id="rId179" Type="http://schemas.openxmlformats.org/officeDocument/2006/relationships/tags" Target="../tags/tag409.xml"/><Relationship Id="rId178" Type="http://schemas.openxmlformats.org/officeDocument/2006/relationships/tags" Target="../tags/tag408.xml"/><Relationship Id="rId177" Type="http://schemas.openxmlformats.org/officeDocument/2006/relationships/tags" Target="../tags/tag407.xml"/><Relationship Id="rId176" Type="http://schemas.openxmlformats.org/officeDocument/2006/relationships/tags" Target="../tags/tag406.xml"/><Relationship Id="rId175" Type="http://schemas.openxmlformats.org/officeDocument/2006/relationships/tags" Target="../tags/tag405.xml"/><Relationship Id="rId174" Type="http://schemas.openxmlformats.org/officeDocument/2006/relationships/tags" Target="../tags/tag404.xml"/><Relationship Id="rId173" Type="http://schemas.openxmlformats.org/officeDocument/2006/relationships/tags" Target="../tags/tag403.xml"/><Relationship Id="rId172" Type="http://schemas.openxmlformats.org/officeDocument/2006/relationships/tags" Target="../tags/tag402.xml"/><Relationship Id="rId171" Type="http://schemas.openxmlformats.org/officeDocument/2006/relationships/tags" Target="../tags/tag401.xml"/><Relationship Id="rId170" Type="http://schemas.openxmlformats.org/officeDocument/2006/relationships/tags" Target="../tags/tag400.xml"/><Relationship Id="rId17" Type="http://schemas.openxmlformats.org/officeDocument/2006/relationships/tags" Target="../tags/tag257.xml"/><Relationship Id="rId169" Type="http://schemas.openxmlformats.org/officeDocument/2006/relationships/tags" Target="../tags/tag399.xml"/><Relationship Id="rId168" Type="http://schemas.openxmlformats.org/officeDocument/2006/relationships/tags" Target="../tags/tag398.xml"/><Relationship Id="rId167" Type="http://schemas.openxmlformats.org/officeDocument/2006/relationships/tags" Target="../tags/tag397.xml"/><Relationship Id="rId166" Type="http://schemas.openxmlformats.org/officeDocument/2006/relationships/tags" Target="../tags/tag396.xml"/><Relationship Id="rId165" Type="http://schemas.openxmlformats.org/officeDocument/2006/relationships/tags" Target="../tags/tag395.xml"/><Relationship Id="rId164" Type="http://schemas.openxmlformats.org/officeDocument/2006/relationships/tags" Target="../tags/tag394.xml"/><Relationship Id="rId163" Type="http://schemas.openxmlformats.org/officeDocument/2006/relationships/tags" Target="../tags/tag393.xml"/><Relationship Id="rId162" Type="http://schemas.openxmlformats.org/officeDocument/2006/relationships/tags" Target="../tags/tag392.xml"/><Relationship Id="rId161" Type="http://schemas.openxmlformats.org/officeDocument/2006/relationships/tags" Target="../tags/tag391.xml"/><Relationship Id="rId160" Type="http://schemas.openxmlformats.org/officeDocument/2006/relationships/tags" Target="../tags/tag390.xml"/><Relationship Id="rId16" Type="http://schemas.openxmlformats.org/officeDocument/2006/relationships/tags" Target="../tags/tag256.xml"/><Relationship Id="rId159" Type="http://schemas.openxmlformats.org/officeDocument/2006/relationships/tags" Target="../tags/tag389.xml"/><Relationship Id="rId158" Type="http://schemas.openxmlformats.org/officeDocument/2006/relationships/tags" Target="../tags/tag388.xml"/><Relationship Id="rId157" Type="http://schemas.openxmlformats.org/officeDocument/2006/relationships/tags" Target="../tags/tag387.xml"/><Relationship Id="rId156" Type="http://schemas.openxmlformats.org/officeDocument/2006/relationships/tags" Target="../tags/tag386.xml"/><Relationship Id="rId155" Type="http://schemas.openxmlformats.org/officeDocument/2006/relationships/tags" Target="../tags/tag385.xml"/><Relationship Id="rId154" Type="http://schemas.openxmlformats.org/officeDocument/2006/relationships/tags" Target="../tags/tag384.xml"/><Relationship Id="rId153" Type="http://schemas.openxmlformats.org/officeDocument/2006/relationships/tags" Target="../tags/tag383.xml"/><Relationship Id="rId152" Type="http://schemas.openxmlformats.org/officeDocument/2006/relationships/tags" Target="../tags/tag382.xml"/><Relationship Id="rId151" Type="http://schemas.openxmlformats.org/officeDocument/2006/relationships/tags" Target="../tags/tag381.xml"/><Relationship Id="rId150" Type="http://schemas.openxmlformats.org/officeDocument/2006/relationships/tags" Target="../tags/tag380.xml"/><Relationship Id="rId15" Type="http://schemas.openxmlformats.org/officeDocument/2006/relationships/image" Target="../media/image51.wmf"/><Relationship Id="rId149" Type="http://schemas.openxmlformats.org/officeDocument/2006/relationships/tags" Target="../tags/tag379.xml"/><Relationship Id="rId148" Type="http://schemas.openxmlformats.org/officeDocument/2006/relationships/tags" Target="../tags/tag378.xml"/><Relationship Id="rId147" Type="http://schemas.openxmlformats.org/officeDocument/2006/relationships/tags" Target="../tags/tag377.xml"/><Relationship Id="rId146" Type="http://schemas.openxmlformats.org/officeDocument/2006/relationships/tags" Target="../tags/tag376.xml"/><Relationship Id="rId145" Type="http://schemas.openxmlformats.org/officeDocument/2006/relationships/tags" Target="../tags/tag375.xml"/><Relationship Id="rId144" Type="http://schemas.openxmlformats.org/officeDocument/2006/relationships/tags" Target="../tags/tag374.xml"/><Relationship Id="rId143" Type="http://schemas.openxmlformats.org/officeDocument/2006/relationships/tags" Target="../tags/tag373.xml"/><Relationship Id="rId142" Type="http://schemas.openxmlformats.org/officeDocument/2006/relationships/tags" Target="../tags/tag372.xml"/><Relationship Id="rId141" Type="http://schemas.openxmlformats.org/officeDocument/2006/relationships/tags" Target="../tags/tag371.xml"/><Relationship Id="rId140" Type="http://schemas.openxmlformats.org/officeDocument/2006/relationships/tags" Target="../tags/tag370.xml"/><Relationship Id="rId14" Type="http://schemas.openxmlformats.org/officeDocument/2006/relationships/oleObject" Target="../embeddings/oleObject2.bin"/><Relationship Id="rId139" Type="http://schemas.openxmlformats.org/officeDocument/2006/relationships/tags" Target="../tags/tag369.xml"/><Relationship Id="rId138" Type="http://schemas.openxmlformats.org/officeDocument/2006/relationships/tags" Target="../tags/tag368.xml"/><Relationship Id="rId137" Type="http://schemas.openxmlformats.org/officeDocument/2006/relationships/tags" Target="../tags/tag367.xml"/><Relationship Id="rId136" Type="http://schemas.openxmlformats.org/officeDocument/2006/relationships/tags" Target="../tags/tag366.xml"/><Relationship Id="rId135" Type="http://schemas.openxmlformats.org/officeDocument/2006/relationships/tags" Target="../tags/tag365.xml"/><Relationship Id="rId134" Type="http://schemas.openxmlformats.org/officeDocument/2006/relationships/image" Target="../media/image56.wmf"/><Relationship Id="rId133" Type="http://schemas.openxmlformats.org/officeDocument/2006/relationships/oleObject" Target="../embeddings/oleObject7.bin"/><Relationship Id="rId132" Type="http://schemas.openxmlformats.org/officeDocument/2006/relationships/tags" Target="../tags/tag364.xml"/><Relationship Id="rId131" Type="http://schemas.openxmlformats.org/officeDocument/2006/relationships/tags" Target="../tags/tag363.xml"/><Relationship Id="rId130" Type="http://schemas.openxmlformats.org/officeDocument/2006/relationships/tags" Target="../tags/tag362.xml"/><Relationship Id="rId13" Type="http://schemas.openxmlformats.org/officeDocument/2006/relationships/image" Target="../media/image50.wmf"/><Relationship Id="rId129" Type="http://schemas.openxmlformats.org/officeDocument/2006/relationships/tags" Target="../tags/tag361.xml"/><Relationship Id="rId128" Type="http://schemas.openxmlformats.org/officeDocument/2006/relationships/tags" Target="../tags/tag360.xml"/><Relationship Id="rId127" Type="http://schemas.openxmlformats.org/officeDocument/2006/relationships/tags" Target="../tags/tag359.xml"/><Relationship Id="rId126" Type="http://schemas.openxmlformats.org/officeDocument/2006/relationships/tags" Target="../tags/tag358.xml"/><Relationship Id="rId125" Type="http://schemas.openxmlformats.org/officeDocument/2006/relationships/tags" Target="../tags/tag357.xml"/><Relationship Id="rId124" Type="http://schemas.openxmlformats.org/officeDocument/2006/relationships/tags" Target="../tags/tag356.xml"/><Relationship Id="rId123" Type="http://schemas.openxmlformats.org/officeDocument/2006/relationships/tags" Target="../tags/tag355.xml"/><Relationship Id="rId122" Type="http://schemas.openxmlformats.org/officeDocument/2006/relationships/tags" Target="../tags/tag354.xml"/><Relationship Id="rId121" Type="http://schemas.openxmlformats.org/officeDocument/2006/relationships/tags" Target="../tags/tag353.xml"/><Relationship Id="rId120" Type="http://schemas.openxmlformats.org/officeDocument/2006/relationships/tags" Target="../tags/tag352.xml"/><Relationship Id="rId12" Type="http://schemas.openxmlformats.org/officeDocument/2006/relationships/oleObject" Target="../embeddings/oleObject1.bin"/><Relationship Id="rId119" Type="http://schemas.openxmlformats.org/officeDocument/2006/relationships/tags" Target="../tags/tag351.xml"/><Relationship Id="rId118" Type="http://schemas.openxmlformats.org/officeDocument/2006/relationships/tags" Target="../tags/tag350.xml"/><Relationship Id="rId117" Type="http://schemas.openxmlformats.org/officeDocument/2006/relationships/tags" Target="../tags/tag349.xml"/><Relationship Id="rId116" Type="http://schemas.openxmlformats.org/officeDocument/2006/relationships/tags" Target="../tags/tag348.xml"/><Relationship Id="rId115" Type="http://schemas.openxmlformats.org/officeDocument/2006/relationships/tags" Target="../tags/tag347.xml"/><Relationship Id="rId114" Type="http://schemas.openxmlformats.org/officeDocument/2006/relationships/tags" Target="../tags/tag346.xml"/><Relationship Id="rId113" Type="http://schemas.openxmlformats.org/officeDocument/2006/relationships/tags" Target="../tags/tag345.xml"/><Relationship Id="rId112" Type="http://schemas.openxmlformats.org/officeDocument/2006/relationships/tags" Target="../tags/tag344.xml"/><Relationship Id="rId111" Type="http://schemas.openxmlformats.org/officeDocument/2006/relationships/tags" Target="../tags/tag343.xml"/><Relationship Id="rId110" Type="http://schemas.openxmlformats.org/officeDocument/2006/relationships/tags" Target="../tags/tag342.xml"/><Relationship Id="rId11" Type="http://schemas.openxmlformats.org/officeDocument/2006/relationships/tags" Target="../tags/tag255.xml"/><Relationship Id="rId109" Type="http://schemas.openxmlformats.org/officeDocument/2006/relationships/tags" Target="../tags/tag341.xml"/><Relationship Id="rId108" Type="http://schemas.openxmlformats.org/officeDocument/2006/relationships/tags" Target="../tags/tag340.xml"/><Relationship Id="rId107" Type="http://schemas.openxmlformats.org/officeDocument/2006/relationships/tags" Target="../tags/tag339.xml"/><Relationship Id="rId106" Type="http://schemas.openxmlformats.org/officeDocument/2006/relationships/tags" Target="../tags/tag338.xml"/><Relationship Id="rId105" Type="http://schemas.openxmlformats.org/officeDocument/2006/relationships/tags" Target="../tags/tag337.xml"/><Relationship Id="rId104" Type="http://schemas.openxmlformats.org/officeDocument/2006/relationships/tags" Target="../tags/tag336.xml"/><Relationship Id="rId103" Type="http://schemas.openxmlformats.org/officeDocument/2006/relationships/tags" Target="../tags/tag335.xml"/><Relationship Id="rId102" Type="http://schemas.openxmlformats.org/officeDocument/2006/relationships/tags" Target="../tags/tag334.xml"/><Relationship Id="rId101" Type="http://schemas.openxmlformats.org/officeDocument/2006/relationships/tags" Target="../tags/tag333.xml"/><Relationship Id="rId100" Type="http://schemas.openxmlformats.org/officeDocument/2006/relationships/tags" Target="../tags/tag332.xml"/><Relationship Id="rId10" Type="http://schemas.openxmlformats.org/officeDocument/2006/relationships/tags" Target="../tags/tag254.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tags" Target="../tags/tag441.xml"/><Relationship Id="rId8" Type="http://schemas.openxmlformats.org/officeDocument/2006/relationships/tags" Target="../tags/tag440.xml"/><Relationship Id="rId7" Type="http://schemas.openxmlformats.org/officeDocument/2006/relationships/tags" Target="../tags/tag439.xml"/><Relationship Id="rId6" Type="http://schemas.openxmlformats.org/officeDocument/2006/relationships/tags" Target="../tags/tag438.xml"/><Relationship Id="rId5" Type="http://schemas.openxmlformats.org/officeDocument/2006/relationships/tags" Target="../tags/tag437.xml"/><Relationship Id="rId4" Type="http://schemas.openxmlformats.org/officeDocument/2006/relationships/tags" Target="../tags/tag436.xml"/><Relationship Id="rId30" Type="http://schemas.openxmlformats.org/officeDocument/2006/relationships/slideLayout" Target="../slideLayouts/slideLayout1.xml"/><Relationship Id="rId3" Type="http://schemas.openxmlformats.org/officeDocument/2006/relationships/tags" Target="../tags/tag435.xml"/><Relationship Id="rId29" Type="http://schemas.openxmlformats.org/officeDocument/2006/relationships/tags" Target="../tags/tag457.xml"/><Relationship Id="rId28" Type="http://schemas.openxmlformats.org/officeDocument/2006/relationships/tags" Target="../tags/tag456.xml"/><Relationship Id="rId27" Type="http://schemas.openxmlformats.org/officeDocument/2006/relationships/tags" Target="../tags/tag455.xml"/><Relationship Id="rId26" Type="http://schemas.openxmlformats.org/officeDocument/2006/relationships/tags" Target="../tags/tag454.xml"/><Relationship Id="rId25" Type="http://schemas.openxmlformats.org/officeDocument/2006/relationships/tags" Target="../tags/tag453.xml"/><Relationship Id="rId24" Type="http://schemas.openxmlformats.org/officeDocument/2006/relationships/image" Target="../media/image63.svg"/><Relationship Id="rId23" Type="http://schemas.openxmlformats.org/officeDocument/2006/relationships/image" Target="../media/image62.png"/><Relationship Id="rId22" Type="http://schemas.openxmlformats.org/officeDocument/2006/relationships/tags" Target="../tags/tag452.xml"/><Relationship Id="rId21" Type="http://schemas.openxmlformats.org/officeDocument/2006/relationships/image" Target="../media/image61.svg"/><Relationship Id="rId20" Type="http://schemas.openxmlformats.org/officeDocument/2006/relationships/image" Target="../media/image60.png"/><Relationship Id="rId2" Type="http://schemas.openxmlformats.org/officeDocument/2006/relationships/tags" Target="../tags/tag434.xml"/><Relationship Id="rId19" Type="http://schemas.openxmlformats.org/officeDocument/2006/relationships/tags" Target="../tags/tag451.xml"/><Relationship Id="rId18" Type="http://schemas.openxmlformats.org/officeDocument/2006/relationships/tags" Target="../tags/tag450.xml"/><Relationship Id="rId17" Type="http://schemas.openxmlformats.org/officeDocument/2006/relationships/tags" Target="../tags/tag449.xml"/><Relationship Id="rId16" Type="http://schemas.openxmlformats.org/officeDocument/2006/relationships/tags" Target="../tags/tag448.xml"/><Relationship Id="rId15" Type="http://schemas.openxmlformats.org/officeDocument/2006/relationships/tags" Target="../tags/tag447.xml"/><Relationship Id="rId14" Type="http://schemas.openxmlformats.org/officeDocument/2006/relationships/tags" Target="../tags/tag446.xml"/><Relationship Id="rId13" Type="http://schemas.openxmlformats.org/officeDocument/2006/relationships/tags" Target="../tags/tag445.xml"/><Relationship Id="rId12" Type="http://schemas.openxmlformats.org/officeDocument/2006/relationships/tags" Target="../tags/tag444.xml"/><Relationship Id="rId11" Type="http://schemas.openxmlformats.org/officeDocument/2006/relationships/tags" Target="../tags/tag443.xml"/><Relationship Id="rId10" Type="http://schemas.openxmlformats.org/officeDocument/2006/relationships/tags" Target="../tags/tag44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tags" Target="../tags/tag465.xml"/><Relationship Id="rId8" Type="http://schemas.openxmlformats.org/officeDocument/2006/relationships/tags" Target="../tags/tag464.xml"/><Relationship Id="rId7" Type="http://schemas.openxmlformats.org/officeDocument/2006/relationships/tags" Target="../tags/tag463.xml"/><Relationship Id="rId6" Type="http://schemas.openxmlformats.org/officeDocument/2006/relationships/tags" Target="../tags/tag462.xml"/><Relationship Id="rId5" Type="http://schemas.openxmlformats.org/officeDocument/2006/relationships/tags" Target="../tags/tag461.xml"/><Relationship Id="rId4" Type="http://schemas.openxmlformats.org/officeDocument/2006/relationships/tags" Target="../tags/tag460.xml"/><Relationship Id="rId30" Type="http://schemas.openxmlformats.org/officeDocument/2006/relationships/slideLayout" Target="../slideLayouts/slideLayout1.xml"/><Relationship Id="rId3" Type="http://schemas.openxmlformats.org/officeDocument/2006/relationships/tags" Target="../tags/tag459.xml"/><Relationship Id="rId29" Type="http://schemas.openxmlformats.org/officeDocument/2006/relationships/tags" Target="../tags/tag477.xml"/><Relationship Id="rId28" Type="http://schemas.openxmlformats.org/officeDocument/2006/relationships/tags" Target="../tags/tag476.xml"/><Relationship Id="rId27" Type="http://schemas.openxmlformats.org/officeDocument/2006/relationships/image" Target="../media/image71.png"/><Relationship Id="rId26" Type="http://schemas.openxmlformats.org/officeDocument/2006/relationships/tags" Target="../tags/tag475.xml"/><Relationship Id="rId25" Type="http://schemas.openxmlformats.org/officeDocument/2006/relationships/image" Target="../media/image70.png"/><Relationship Id="rId24" Type="http://schemas.openxmlformats.org/officeDocument/2006/relationships/tags" Target="../tags/tag474.xml"/><Relationship Id="rId23" Type="http://schemas.openxmlformats.org/officeDocument/2006/relationships/image" Target="../media/image69.png"/><Relationship Id="rId22" Type="http://schemas.openxmlformats.org/officeDocument/2006/relationships/tags" Target="../tags/tag473.xml"/><Relationship Id="rId21" Type="http://schemas.openxmlformats.org/officeDocument/2006/relationships/image" Target="../media/image68.png"/><Relationship Id="rId20" Type="http://schemas.openxmlformats.org/officeDocument/2006/relationships/tags" Target="../tags/tag472.xml"/><Relationship Id="rId2" Type="http://schemas.openxmlformats.org/officeDocument/2006/relationships/tags" Target="../tags/tag458.xml"/><Relationship Id="rId19" Type="http://schemas.openxmlformats.org/officeDocument/2006/relationships/image" Target="../media/image67.png"/><Relationship Id="rId18" Type="http://schemas.openxmlformats.org/officeDocument/2006/relationships/tags" Target="../tags/tag471.xml"/><Relationship Id="rId17" Type="http://schemas.openxmlformats.org/officeDocument/2006/relationships/tags" Target="../tags/tag470.xml"/><Relationship Id="rId16" Type="http://schemas.openxmlformats.org/officeDocument/2006/relationships/image" Target="../media/image66.png"/><Relationship Id="rId15" Type="http://schemas.openxmlformats.org/officeDocument/2006/relationships/tags" Target="../tags/tag469.xml"/><Relationship Id="rId14" Type="http://schemas.openxmlformats.org/officeDocument/2006/relationships/image" Target="../media/image65.png"/><Relationship Id="rId13" Type="http://schemas.openxmlformats.org/officeDocument/2006/relationships/tags" Target="../tags/tag468.xml"/><Relationship Id="rId12" Type="http://schemas.openxmlformats.org/officeDocument/2006/relationships/image" Target="../media/image64.png"/><Relationship Id="rId11" Type="http://schemas.openxmlformats.org/officeDocument/2006/relationships/tags" Target="../tags/tag467.xml"/><Relationship Id="rId10" Type="http://schemas.openxmlformats.org/officeDocument/2006/relationships/tags" Target="../tags/tag466.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tags" Target="../tags/tag484.xml"/><Relationship Id="rId8" Type="http://schemas.openxmlformats.org/officeDocument/2006/relationships/image" Target="../media/image72.png"/><Relationship Id="rId7" Type="http://schemas.openxmlformats.org/officeDocument/2006/relationships/tags" Target="../tags/tag483.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tags" Target="../tags/tag480.xml"/><Relationship Id="rId3" Type="http://schemas.openxmlformats.org/officeDocument/2006/relationships/tags" Target="../tags/tag479.xml"/><Relationship Id="rId2" Type="http://schemas.openxmlformats.org/officeDocument/2006/relationships/tags" Target="../tags/tag478.xml"/><Relationship Id="rId12" Type="http://schemas.openxmlformats.org/officeDocument/2006/relationships/slideLayout" Target="../slideLayouts/slideLayout1.xml"/><Relationship Id="rId11" Type="http://schemas.openxmlformats.org/officeDocument/2006/relationships/tags" Target="../tags/tag486.xml"/><Relationship Id="rId10" Type="http://schemas.openxmlformats.org/officeDocument/2006/relationships/tags" Target="../tags/tag485.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tags" Target="../tags/tag494.xml"/><Relationship Id="rId8" Type="http://schemas.openxmlformats.org/officeDocument/2006/relationships/tags" Target="../tags/tag493.xml"/><Relationship Id="rId74" Type="http://schemas.openxmlformats.org/officeDocument/2006/relationships/slideLayout" Target="../slideLayouts/slideLayout1.xml"/><Relationship Id="rId73" Type="http://schemas.openxmlformats.org/officeDocument/2006/relationships/tags" Target="../tags/tag558.xml"/><Relationship Id="rId72" Type="http://schemas.openxmlformats.org/officeDocument/2006/relationships/tags" Target="../tags/tag557.xml"/><Relationship Id="rId71" Type="http://schemas.openxmlformats.org/officeDocument/2006/relationships/tags" Target="../tags/tag556.xml"/><Relationship Id="rId70" Type="http://schemas.openxmlformats.org/officeDocument/2006/relationships/tags" Target="../tags/tag555.xml"/><Relationship Id="rId7" Type="http://schemas.openxmlformats.org/officeDocument/2006/relationships/tags" Target="../tags/tag492.xml"/><Relationship Id="rId69" Type="http://schemas.openxmlformats.org/officeDocument/2006/relationships/tags" Target="../tags/tag554.xml"/><Relationship Id="rId68" Type="http://schemas.openxmlformats.org/officeDocument/2006/relationships/tags" Target="../tags/tag553.xml"/><Relationship Id="rId67" Type="http://schemas.openxmlformats.org/officeDocument/2006/relationships/tags" Target="../tags/tag552.xml"/><Relationship Id="rId66" Type="http://schemas.openxmlformats.org/officeDocument/2006/relationships/tags" Target="../tags/tag551.xml"/><Relationship Id="rId65" Type="http://schemas.openxmlformats.org/officeDocument/2006/relationships/tags" Target="../tags/tag550.xml"/><Relationship Id="rId64" Type="http://schemas.openxmlformats.org/officeDocument/2006/relationships/tags" Target="../tags/tag549.xml"/><Relationship Id="rId63" Type="http://schemas.openxmlformats.org/officeDocument/2006/relationships/tags" Target="../tags/tag548.xml"/><Relationship Id="rId62" Type="http://schemas.openxmlformats.org/officeDocument/2006/relationships/tags" Target="../tags/tag547.xml"/><Relationship Id="rId61" Type="http://schemas.openxmlformats.org/officeDocument/2006/relationships/tags" Target="../tags/tag546.xml"/><Relationship Id="rId60" Type="http://schemas.openxmlformats.org/officeDocument/2006/relationships/tags" Target="../tags/tag545.xml"/><Relationship Id="rId6" Type="http://schemas.openxmlformats.org/officeDocument/2006/relationships/tags" Target="../tags/tag491.xml"/><Relationship Id="rId59" Type="http://schemas.openxmlformats.org/officeDocument/2006/relationships/tags" Target="../tags/tag544.xml"/><Relationship Id="rId58" Type="http://schemas.openxmlformats.org/officeDocument/2006/relationships/tags" Target="../tags/tag543.xml"/><Relationship Id="rId57" Type="http://schemas.openxmlformats.org/officeDocument/2006/relationships/tags" Target="../tags/tag542.xml"/><Relationship Id="rId56" Type="http://schemas.openxmlformats.org/officeDocument/2006/relationships/tags" Target="../tags/tag541.xml"/><Relationship Id="rId55" Type="http://schemas.openxmlformats.org/officeDocument/2006/relationships/tags" Target="../tags/tag540.xml"/><Relationship Id="rId54" Type="http://schemas.openxmlformats.org/officeDocument/2006/relationships/tags" Target="../tags/tag539.xml"/><Relationship Id="rId53" Type="http://schemas.openxmlformats.org/officeDocument/2006/relationships/tags" Target="../tags/tag538.xml"/><Relationship Id="rId52" Type="http://schemas.openxmlformats.org/officeDocument/2006/relationships/tags" Target="../tags/tag537.xml"/><Relationship Id="rId51" Type="http://schemas.openxmlformats.org/officeDocument/2006/relationships/tags" Target="../tags/tag536.xml"/><Relationship Id="rId50" Type="http://schemas.openxmlformats.org/officeDocument/2006/relationships/tags" Target="../tags/tag535.xml"/><Relationship Id="rId5" Type="http://schemas.openxmlformats.org/officeDocument/2006/relationships/tags" Target="../tags/tag490.xml"/><Relationship Id="rId49" Type="http://schemas.openxmlformats.org/officeDocument/2006/relationships/tags" Target="../tags/tag534.xml"/><Relationship Id="rId48" Type="http://schemas.openxmlformats.org/officeDocument/2006/relationships/tags" Target="../tags/tag533.xml"/><Relationship Id="rId47" Type="http://schemas.openxmlformats.org/officeDocument/2006/relationships/tags" Target="../tags/tag532.xml"/><Relationship Id="rId46" Type="http://schemas.openxmlformats.org/officeDocument/2006/relationships/tags" Target="../tags/tag531.xml"/><Relationship Id="rId45" Type="http://schemas.openxmlformats.org/officeDocument/2006/relationships/tags" Target="../tags/tag530.xml"/><Relationship Id="rId44" Type="http://schemas.openxmlformats.org/officeDocument/2006/relationships/tags" Target="../tags/tag529.xml"/><Relationship Id="rId43" Type="http://schemas.openxmlformats.org/officeDocument/2006/relationships/tags" Target="../tags/tag528.xml"/><Relationship Id="rId42" Type="http://schemas.openxmlformats.org/officeDocument/2006/relationships/tags" Target="../tags/tag527.xml"/><Relationship Id="rId41" Type="http://schemas.openxmlformats.org/officeDocument/2006/relationships/tags" Target="../tags/tag526.xml"/><Relationship Id="rId40" Type="http://schemas.openxmlformats.org/officeDocument/2006/relationships/tags" Target="../tags/tag525.xml"/><Relationship Id="rId4" Type="http://schemas.openxmlformats.org/officeDocument/2006/relationships/tags" Target="../tags/tag489.xml"/><Relationship Id="rId39" Type="http://schemas.openxmlformats.org/officeDocument/2006/relationships/tags" Target="../tags/tag524.xml"/><Relationship Id="rId38" Type="http://schemas.openxmlformats.org/officeDocument/2006/relationships/tags" Target="../tags/tag523.xml"/><Relationship Id="rId37" Type="http://schemas.openxmlformats.org/officeDocument/2006/relationships/tags" Target="../tags/tag522.xml"/><Relationship Id="rId36" Type="http://schemas.openxmlformats.org/officeDocument/2006/relationships/tags" Target="../tags/tag521.xml"/><Relationship Id="rId35" Type="http://schemas.openxmlformats.org/officeDocument/2006/relationships/tags" Target="../tags/tag520.xml"/><Relationship Id="rId34" Type="http://schemas.openxmlformats.org/officeDocument/2006/relationships/tags" Target="../tags/tag519.xml"/><Relationship Id="rId33" Type="http://schemas.openxmlformats.org/officeDocument/2006/relationships/tags" Target="../tags/tag518.xml"/><Relationship Id="rId32" Type="http://schemas.openxmlformats.org/officeDocument/2006/relationships/tags" Target="../tags/tag517.xml"/><Relationship Id="rId31" Type="http://schemas.openxmlformats.org/officeDocument/2006/relationships/tags" Target="../tags/tag516.xml"/><Relationship Id="rId30" Type="http://schemas.openxmlformats.org/officeDocument/2006/relationships/tags" Target="../tags/tag515.xml"/><Relationship Id="rId3" Type="http://schemas.openxmlformats.org/officeDocument/2006/relationships/tags" Target="../tags/tag488.xml"/><Relationship Id="rId29" Type="http://schemas.openxmlformats.org/officeDocument/2006/relationships/tags" Target="../tags/tag514.xml"/><Relationship Id="rId28" Type="http://schemas.openxmlformats.org/officeDocument/2006/relationships/tags" Target="../tags/tag513.xml"/><Relationship Id="rId27" Type="http://schemas.openxmlformats.org/officeDocument/2006/relationships/tags" Target="../tags/tag512.xml"/><Relationship Id="rId26" Type="http://schemas.openxmlformats.org/officeDocument/2006/relationships/tags" Target="../tags/tag511.xml"/><Relationship Id="rId25" Type="http://schemas.openxmlformats.org/officeDocument/2006/relationships/tags" Target="../tags/tag510.xml"/><Relationship Id="rId24" Type="http://schemas.openxmlformats.org/officeDocument/2006/relationships/tags" Target="../tags/tag509.xml"/><Relationship Id="rId23" Type="http://schemas.openxmlformats.org/officeDocument/2006/relationships/tags" Target="../tags/tag508.xml"/><Relationship Id="rId22" Type="http://schemas.openxmlformats.org/officeDocument/2006/relationships/tags" Target="../tags/tag507.xml"/><Relationship Id="rId21" Type="http://schemas.openxmlformats.org/officeDocument/2006/relationships/tags" Target="../tags/tag506.xml"/><Relationship Id="rId20" Type="http://schemas.openxmlformats.org/officeDocument/2006/relationships/tags" Target="../tags/tag505.xml"/><Relationship Id="rId2" Type="http://schemas.openxmlformats.org/officeDocument/2006/relationships/tags" Target="../tags/tag487.xml"/><Relationship Id="rId19" Type="http://schemas.openxmlformats.org/officeDocument/2006/relationships/tags" Target="../tags/tag504.xml"/><Relationship Id="rId18" Type="http://schemas.openxmlformats.org/officeDocument/2006/relationships/tags" Target="../tags/tag503.xml"/><Relationship Id="rId17" Type="http://schemas.openxmlformats.org/officeDocument/2006/relationships/tags" Target="../tags/tag502.xml"/><Relationship Id="rId16" Type="http://schemas.openxmlformats.org/officeDocument/2006/relationships/tags" Target="../tags/tag501.xml"/><Relationship Id="rId15" Type="http://schemas.openxmlformats.org/officeDocument/2006/relationships/tags" Target="../tags/tag500.xml"/><Relationship Id="rId14" Type="http://schemas.openxmlformats.org/officeDocument/2006/relationships/tags" Target="../tags/tag499.xml"/><Relationship Id="rId13" Type="http://schemas.openxmlformats.org/officeDocument/2006/relationships/tags" Target="../tags/tag498.xml"/><Relationship Id="rId12" Type="http://schemas.openxmlformats.org/officeDocument/2006/relationships/tags" Target="../tags/tag497.xml"/><Relationship Id="rId11" Type="http://schemas.openxmlformats.org/officeDocument/2006/relationships/tags" Target="../tags/tag496.xml"/><Relationship Id="rId10" Type="http://schemas.openxmlformats.org/officeDocument/2006/relationships/tags" Target="../tags/tag495.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tags" Target="../tags/tag566.xml"/><Relationship Id="rId8" Type="http://schemas.openxmlformats.org/officeDocument/2006/relationships/tags" Target="../tags/tag565.xml"/><Relationship Id="rId7" Type="http://schemas.openxmlformats.org/officeDocument/2006/relationships/tags" Target="../tags/tag564.xml"/><Relationship Id="rId6" Type="http://schemas.openxmlformats.org/officeDocument/2006/relationships/tags" Target="../tags/tag563.xml"/><Relationship Id="rId5" Type="http://schemas.openxmlformats.org/officeDocument/2006/relationships/tags" Target="../tags/tag562.xml"/><Relationship Id="rId4" Type="http://schemas.openxmlformats.org/officeDocument/2006/relationships/tags" Target="../tags/tag561.xml"/><Relationship Id="rId3" Type="http://schemas.openxmlformats.org/officeDocument/2006/relationships/tags" Target="../tags/tag560.xml"/><Relationship Id="rId24" Type="http://schemas.openxmlformats.org/officeDocument/2006/relationships/slideLayout" Target="../slideLayouts/slideLayout1.xml"/><Relationship Id="rId23" Type="http://schemas.openxmlformats.org/officeDocument/2006/relationships/tags" Target="../tags/tag579.xml"/><Relationship Id="rId22" Type="http://schemas.openxmlformats.org/officeDocument/2006/relationships/image" Target="../media/image73.png"/><Relationship Id="rId21" Type="http://schemas.openxmlformats.org/officeDocument/2006/relationships/tags" Target="../tags/tag578.xml"/><Relationship Id="rId20" Type="http://schemas.openxmlformats.org/officeDocument/2006/relationships/tags" Target="../tags/tag577.xml"/><Relationship Id="rId2" Type="http://schemas.openxmlformats.org/officeDocument/2006/relationships/tags" Target="../tags/tag559.xml"/><Relationship Id="rId19" Type="http://schemas.openxmlformats.org/officeDocument/2006/relationships/tags" Target="../tags/tag576.xml"/><Relationship Id="rId18" Type="http://schemas.openxmlformats.org/officeDocument/2006/relationships/tags" Target="../tags/tag575.xml"/><Relationship Id="rId17" Type="http://schemas.openxmlformats.org/officeDocument/2006/relationships/tags" Target="../tags/tag574.xml"/><Relationship Id="rId16" Type="http://schemas.openxmlformats.org/officeDocument/2006/relationships/tags" Target="../tags/tag573.xml"/><Relationship Id="rId15" Type="http://schemas.openxmlformats.org/officeDocument/2006/relationships/tags" Target="../tags/tag572.xml"/><Relationship Id="rId14" Type="http://schemas.openxmlformats.org/officeDocument/2006/relationships/tags" Target="../tags/tag571.xml"/><Relationship Id="rId13" Type="http://schemas.openxmlformats.org/officeDocument/2006/relationships/tags" Target="../tags/tag570.xml"/><Relationship Id="rId12" Type="http://schemas.openxmlformats.org/officeDocument/2006/relationships/tags" Target="../tags/tag569.xml"/><Relationship Id="rId11" Type="http://schemas.openxmlformats.org/officeDocument/2006/relationships/tags" Target="../tags/tag568.xml"/><Relationship Id="rId10" Type="http://schemas.openxmlformats.org/officeDocument/2006/relationships/tags" Target="../tags/tag567.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tags" Target="../tags/tag587.xml"/><Relationship Id="rId8" Type="http://schemas.openxmlformats.org/officeDocument/2006/relationships/tags" Target="../tags/tag586.xml"/><Relationship Id="rId7" Type="http://schemas.openxmlformats.org/officeDocument/2006/relationships/tags" Target="../tags/tag585.xml"/><Relationship Id="rId6" Type="http://schemas.openxmlformats.org/officeDocument/2006/relationships/tags" Target="../tags/tag584.xml"/><Relationship Id="rId5" Type="http://schemas.openxmlformats.org/officeDocument/2006/relationships/tags" Target="../tags/tag583.xml"/><Relationship Id="rId4" Type="http://schemas.openxmlformats.org/officeDocument/2006/relationships/tags" Target="../tags/tag582.xml"/><Relationship Id="rId3" Type="http://schemas.openxmlformats.org/officeDocument/2006/relationships/tags" Target="../tags/tag581.xml"/><Relationship Id="rId2" Type="http://schemas.openxmlformats.org/officeDocument/2006/relationships/tags" Target="../tags/tag580.xml"/><Relationship Id="rId13" Type="http://schemas.openxmlformats.org/officeDocument/2006/relationships/slideLayout" Target="../slideLayouts/slideLayout1.xml"/><Relationship Id="rId12" Type="http://schemas.openxmlformats.org/officeDocument/2006/relationships/tags" Target="../tags/tag590.xml"/><Relationship Id="rId11" Type="http://schemas.openxmlformats.org/officeDocument/2006/relationships/tags" Target="../tags/tag589.xml"/><Relationship Id="rId10" Type="http://schemas.openxmlformats.org/officeDocument/2006/relationships/tags" Target="../tags/tag588.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tags" Target="../tags/tag598.xml"/><Relationship Id="rId8" Type="http://schemas.openxmlformats.org/officeDocument/2006/relationships/tags" Target="../tags/tag597.xml"/><Relationship Id="rId7" Type="http://schemas.openxmlformats.org/officeDocument/2006/relationships/tags" Target="../tags/tag596.xml"/><Relationship Id="rId6" Type="http://schemas.openxmlformats.org/officeDocument/2006/relationships/tags" Target="../tags/tag595.xml"/><Relationship Id="rId5" Type="http://schemas.openxmlformats.org/officeDocument/2006/relationships/tags" Target="../tags/tag594.xml"/><Relationship Id="rId4" Type="http://schemas.openxmlformats.org/officeDocument/2006/relationships/tags" Target="../tags/tag593.xml"/><Relationship Id="rId3" Type="http://schemas.openxmlformats.org/officeDocument/2006/relationships/tags" Target="../tags/tag592.xml"/><Relationship Id="rId22" Type="http://schemas.openxmlformats.org/officeDocument/2006/relationships/slideLayout" Target="../slideLayouts/slideLayout1.xml"/><Relationship Id="rId21" Type="http://schemas.openxmlformats.org/officeDocument/2006/relationships/tags" Target="../tags/tag607.xml"/><Relationship Id="rId20" Type="http://schemas.openxmlformats.org/officeDocument/2006/relationships/image" Target="../media/image76.svg"/><Relationship Id="rId2" Type="http://schemas.openxmlformats.org/officeDocument/2006/relationships/tags" Target="../tags/tag591.xml"/><Relationship Id="rId19" Type="http://schemas.openxmlformats.org/officeDocument/2006/relationships/image" Target="../media/image75.png"/><Relationship Id="rId18" Type="http://schemas.openxmlformats.org/officeDocument/2006/relationships/image" Target="../media/image74.png"/><Relationship Id="rId17" Type="http://schemas.openxmlformats.org/officeDocument/2006/relationships/tags" Target="../tags/tag606.xml"/><Relationship Id="rId16" Type="http://schemas.openxmlformats.org/officeDocument/2006/relationships/tags" Target="../tags/tag605.xml"/><Relationship Id="rId15" Type="http://schemas.openxmlformats.org/officeDocument/2006/relationships/tags" Target="../tags/tag604.xml"/><Relationship Id="rId14" Type="http://schemas.openxmlformats.org/officeDocument/2006/relationships/tags" Target="../tags/tag603.xml"/><Relationship Id="rId13" Type="http://schemas.openxmlformats.org/officeDocument/2006/relationships/tags" Target="../tags/tag602.xml"/><Relationship Id="rId12" Type="http://schemas.openxmlformats.org/officeDocument/2006/relationships/tags" Target="../tags/tag601.xml"/><Relationship Id="rId11" Type="http://schemas.openxmlformats.org/officeDocument/2006/relationships/tags" Target="../tags/tag600.xml"/><Relationship Id="rId10" Type="http://schemas.openxmlformats.org/officeDocument/2006/relationships/tags" Target="../tags/tag599.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tags" Target="../tags/tag615.xml"/><Relationship Id="rId8" Type="http://schemas.openxmlformats.org/officeDocument/2006/relationships/tags" Target="../tags/tag614.xml"/><Relationship Id="rId7" Type="http://schemas.openxmlformats.org/officeDocument/2006/relationships/tags" Target="../tags/tag613.xml"/><Relationship Id="rId6" Type="http://schemas.openxmlformats.org/officeDocument/2006/relationships/tags" Target="../tags/tag612.xml"/><Relationship Id="rId5" Type="http://schemas.openxmlformats.org/officeDocument/2006/relationships/tags" Target="../tags/tag611.xml"/><Relationship Id="rId4" Type="http://schemas.openxmlformats.org/officeDocument/2006/relationships/tags" Target="../tags/tag610.xml"/><Relationship Id="rId3" Type="http://schemas.openxmlformats.org/officeDocument/2006/relationships/tags" Target="../tags/tag609.xml"/><Relationship Id="rId2" Type="http://schemas.openxmlformats.org/officeDocument/2006/relationships/tags" Target="../tags/tag608.xml"/><Relationship Id="rId14" Type="http://schemas.openxmlformats.org/officeDocument/2006/relationships/slideLayout" Target="../slideLayouts/slideLayout1.xml"/><Relationship Id="rId13" Type="http://schemas.openxmlformats.org/officeDocument/2006/relationships/tags" Target="../tags/tag618.xml"/><Relationship Id="rId12" Type="http://schemas.openxmlformats.org/officeDocument/2006/relationships/tags" Target="../tags/tag617.xml"/><Relationship Id="rId11" Type="http://schemas.openxmlformats.org/officeDocument/2006/relationships/image" Target="../media/image29.png"/><Relationship Id="rId10" Type="http://schemas.openxmlformats.org/officeDocument/2006/relationships/tags" Target="../tags/tag616.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tags" Target="../tags/tag626.xml"/><Relationship Id="rId8" Type="http://schemas.openxmlformats.org/officeDocument/2006/relationships/tags" Target="../tags/tag625.xml"/><Relationship Id="rId7" Type="http://schemas.openxmlformats.org/officeDocument/2006/relationships/tags" Target="../tags/tag624.xml"/><Relationship Id="rId6" Type="http://schemas.openxmlformats.org/officeDocument/2006/relationships/tags" Target="../tags/tag623.xml"/><Relationship Id="rId5" Type="http://schemas.openxmlformats.org/officeDocument/2006/relationships/tags" Target="../tags/tag622.xml"/><Relationship Id="rId4" Type="http://schemas.openxmlformats.org/officeDocument/2006/relationships/tags" Target="../tags/tag621.xml"/><Relationship Id="rId34" Type="http://schemas.openxmlformats.org/officeDocument/2006/relationships/slideLayout" Target="../slideLayouts/slideLayout1.xml"/><Relationship Id="rId33" Type="http://schemas.openxmlformats.org/officeDocument/2006/relationships/tags" Target="../tags/tag647.xml"/><Relationship Id="rId32" Type="http://schemas.openxmlformats.org/officeDocument/2006/relationships/tags" Target="../tags/tag646.xml"/><Relationship Id="rId31" Type="http://schemas.openxmlformats.org/officeDocument/2006/relationships/tags" Target="../tags/tag645.xml"/><Relationship Id="rId30" Type="http://schemas.openxmlformats.org/officeDocument/2006/relationships/tags" Target="../tags/tag644.xml"/><Relationship Id="rId3" Type="http://schemas.openxmlformats.org/officeDocument/2006/relationships/tags" Target="../tags/tag620.xml"/><Relationship Id="rId29" Type="http://schemas.openxmlformats.org/officeDocument/2006/relationships/tags" Target="../tags/tag643.xml"/><Relationship Id="rId28" Type="http://schemas.openxmlformats.org/officeDocument/2006/relationships/tags" Target="../tags/tag642.xml"/><Relationship Id="rId27" Type="http://schemas.openxmlformats.org/officeDocument/2006/relationships/tags" Target="../tags/tag641.xml"/><Relationship Id="rId26" Type="http://schemas.openxmlformats.org/officeDocument/2006/relationships/tags" Target="../tags/tag640.xml"/><Relationship Id="rId25" Type="http://schemas.openxmlformats.org/officeDocument/2006/relationships/tags" Target="../tags/tag639.xml"/><Relationship Id="rId24" Type="http://schemas.openxmlformats.org/officeDocument/2006/relationships/tags" Target="../tags/tag638.xml"/><Relationship Id="rId23" Type="http://schemas.openxmlformats.org/officeDocument/2006/relationships/tags" Target="../tags/tag637.xml"/><Relationship Id="rId22" Type="http://schemas.openxmlformats.org/officeDocument/2006/relationships/tags" Target="../tags/tag636.xml"/><Relationship Id="rId21" Type="http://schemas.openxmlformats.org/officeDocument/2006/relationships/tags" Target="../tags/tag635.xml"/><Relationship Id="rId20" Type="http://schemas.openxmlformats.org/officeDocument/2006/relationships/image" Target="../media/image76.svg"/><Relationship Id="rId2" Type="http://schemas.openxmlformats.org/officeDocument/2006/relationships/tags" Target="../tags/tag619.xml"/><Relationship Id="rId19" Type="http://schemas.openxmlformats.org/officeDocument/2006/relationships/image" Target="../media/image75.png"/><Relationship Id="rId18" Type="http://schemas.openxmlformats.org/officeDocument/2006/relationships/image" Target="../media/image74.png"/><Relationship Id="rId17" Type="http://schemas.openxmlformats.org/officeDocument/2006/relationships/tags" Target="../tags/tag634.xml"/><Relationship Id="rId16" Type="http://schemas.openxmlformats.org/officeDocument/2006/relationships/tags" Target="../tags/tag633.xml"/><Relationship Id="rId15" Type="http://schemas.openxmlformats.org/officeDocument/2006/relationships/tags" Target="../tags/tag632.xml"/><Relationship Id="rId14" Type="http://schemas.openxmlformats.org/officeDocument/2006/relationships/tags" Target="../tags/tag631.xml"/><Relationship Id="rId13" Type="http://schemas.openxmlformats.org/officeDocument/2006/relationships/tags" Target="../tags/tag630.xml"/><Relationship Id="rId12" Type="http://schemas.openxmlformats.org/officeDocument/2006/relationships/tags" Target="../tags/tag629.xml"/><Relationship Id="rId11" Type="http://schemas.openxmlformats.org/officeDocument/2006/relationships/tags" Target="../tags/tag628.xml"/><Relationship Id="rId10" Type="http://schemas.openxmlformats.org/officeDocument/2006/relationships/tags" Target="../tags/tag627.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9" Type="http://schemas.openxmlformats.org/officeDocument/2006/relationships/tags" Target="../tags/tag655.xml"/><Relationship Id="rId8" Type="http://schemas.openxmlformats.org/officeDocument/2006/relationships/tags" Target="../tags/tag654.xml"/><Relationship Id="rId7" Type="http://schemas.openxmlformats.org/officeDocument/2006/relationships/tags" Target="../tags/tag653.xml"/><Relationship Id="rId6" Type="http://schemas.openxmlformats.org/officeDocument/2006/relationships/tags" Target="../tags/tag652.xml"/><Relationship Id="rId5" Type="http://schemas.openxmlformats.org/officeDocument/2006/relationships/tags" Target="../tags/tag651.xml"/><Relationship Id="rId4" Type="http://schemas.openxmlformats.org/officeDocument/2006/relationships/tags" Target="../tags/tag650.xml"/><Relationship Id="rId3" Type="http://schemas.openxmlformats.org/officeDocument/2006/relationships/tags" Target="../tags/tag649.xml"/><Relationship Id="rId2" Type="http://schemas.openxmlformats.org/officeDocument/2006/relationships/tags" Target="../tags/tag648.xml"/><Relationship Id="rId15" Type="http://schemas.openxmlformats.org/officeDocument/2006/relationships/slideLayout" Target="../slideLayouts/slideLayout1.xml"/><Relationship Id="rId14" Type="http://schemas.openxmlformats.org/officeDocument/2006/relationships/tags" Target="../tags/tag659.xml"/><Relationship Id="rId13" Type="http://schemas.openxmlformats.org/officeDocument/2006/relationships/tags" Target="../tags/tag658.xml"/><Relationship Id="rId12" Type="http://schemas.openxmlformats.org/officeDocument/2006/relationships/image" Target="../media/image77.png"/><Relationship Id="rId11" Type="http://schemas.openxmlformats.org/officeDocument/2006/relationships/tags" Target="../tags/tag657.xml"/><Relationship Id="rId10" Type="http://schemas.openxmlformats.org/officeDocument/2006/relationships/tags" Target="../tags/tag656.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9" Type="http://schemas.openxmlformats.org/officeDocument/2006/relationships/tags" Target="../tags/tag667.xml"/><Relationship Id="rId8" Type="http://schemas.openxmlformats.org/officeDocument/2006/relationships/tags" Target="../tags/tag666.xml"/><Relationship Id="rId70" Type="http://schemas.openxmlformats.org/officeDocument/2006/relationships/slideLayout" Target="../slideLayouts/slideLayout1.xml"/><Relationship Id="rId7" Type="http://schemas.openxmlformats.org/officeDocument/2006/relationships/tags" Target="../tags/tag665.xml"/><Relationship Id="rId69" Type="http://schemas.openxmlformats.org/officeDocument/2006/relationships/tags" Target="../tags/tag727.xml"/><Relationship Id="rId68" Type="http://schemas.openxmlformats.org/officeDocument/2006/relationships/tags" Target="../tags/tag726.xml"/><Relationship Id="rId67" Type="http://schemas.openxmlformats.org/officeDocument/2006/relationships/tags" Target="../tags/tag725.xml"/><Relationship Id="rId66" Type="http://schemas.openxmlformats.org/officeDocument/2006/relationships/tags" Target="../tags/tag724.xml"/><Relationship Id="rId65" Type="http://schemas.openxmlformats.org/officeDocument/2006/relationships/tags" Target="../tags/tag723.xml"/><Relationship Id="rId64" Type="http://schemas.openxmlformats.org/officeDocument/2006/relationships/tags" Target="../tags/tag722.xml"/><Relationship Id="rId63" Type="http://schemas.openxmlformats.org/officeDocument/2006/relationships/tags" Target="../tags/tag721.xml"/><Relationship Id="rId62" Type="http://schemas.openxmlformats.org/officeDocument/2006/relationships/tags" Target="../tags/tag720.xml"/><Relationship Id="rId61" Type="http://schemas.openxmlformats.org/officeDocument/2006/relationships/tags" Target="../tags/tag719.xml"/><Relationship Id="rId60" Type="http://schemas.openxmlformats.org/officeDocument/2006/relationships/tags" Target="../tags/tag718.xml"/><Relationship Id="rId6" Type="http://schemas.openxmlformats.org/officeDocument/2006/relationships/tags" Target="../tags/tag664.xml"/><Relationship Id="rId59" Type="http://schemas.openxmlformats.org/officeDocument/2006/relationships/tags" Target="../tags/tag717.xml"/><Relationship Id="rId58" Type="http://schemas.openxmlformats.org/officeDocument/2006/relationships/tags" Target="../tags/tag716.xml"/><Relationship Id="rId57" Type="http://schemas.openxmlformats.org/officeDocument/2006/relationships/tags" Target="../tags/tag715.xml"/><Relationship Id="rId56" Type="http://schemas.openxmlformats.org/officeDocument/2006/relationships/tags" Target="../tags/tag714.xml"/><Relationship Id="rId55" Type="http://schemas.openxmlformats.org/officeDocument/2006/relationships/tags" Target="../tags/tag713.xml"/><Relationship Id="rId54" Type="http://schemas.openxmlformats.org/officeDocument/2006/relationships/tags" Target="../tags/tag712.xml"/><Relationship Id="rId53" Type="http://schemas.openxmlformats.org/officeDocument/2006/relationships/tags" Target="../tags/tag711.xml"/><Relationship Id="rId52" Type="http://schemas.openxmlformats.org/officeDocument/2006/relationships/tags" Target="../tags/tag710.xml"/><Relationship Id="rId51" Type="http://schemas.openxmlformats.org/officeDocument/2006/relationships/tags" Target="../tags/tag709.xml"/><Relationship Id="rId50" Type="http://schemas.openxmlformats.org/officeDocument/2006/relationships/tags" Target="../tags/tag708.xml"/><Relationship Id="rId5" Type="http://schemas.openxmlformats.org/officeDocument/2006/relationships/tags" Target="../tags/tag663.xml"/><Relationship Id="rId49" Type="http://schemas.openxmlformats.org/officeDocument/2006/relationships/tags" Target="../tags/tag707.xml"/><Relationship Id="rId48" Type="http://schemas.openxmlformats.org/officeDocument/2006/relationships/tags" Target="../tags/tag706.xml"/><Relationship Id="rId47" Type="http://schemas.openxmlformats.org/officeDocument/2006/relationships/tags" Target="../tags/tag705.xml"/><Relationship Id="rId46" Type="http://schemas.openxmlformats.org/officeDocument/2006/relationships/tags" Target="../tags/tag704.xml"/><Relationship Id="rId45" Type="http://schemas.openxmlformats.org/officeDocument/2006/relationships/tags" Target="../tags/tag703.xml"/><Relationship Id="rId44" Type="http://schemas.openxmlformats.org/officeDocument/2006/relationships/tags" Target="../tags/tag702.xml"/><Relationship Id="rId43" Type="http://schemas.openxmlformats.org/officeDocument/2006/relationships/tags" Target="../tags/tag701.xml"/><Relationship Id="rId42" Type="http://schemas.openxmlformats.org/officeDocument/2006/relationships/tags" Target="../tags/tag700.xml"/><Relationship Id="rId41" Type="http://schemas.openxmlformats.org/officeDocument/2006/relationships/tags" Target="../tags/tag699.xml"/><Relationship Id="rId40" Type="http://schemas.openxmlformats.org/officeDocument/2006/relationships/tags" Target="../tags/tag698.xml"/><Relationship Id="rId4" Type="http://schemas.openxmlformats.org/officeDocument/2006/relationships/tags" Target="../tags/tag662.xml"/><Relationship Id="rId39" Type="http://schemas.openxmlformats.org/officeDocument/2006/relationships/tags" Target="../tags/tag697.xml"/><Relationship Id="rId38" Type="http://schemas.openxmlformats.org/officeDocument/2006/relationships/tags" Target="../tags/tag696.xml"/><Relationship Id="rId37" Type="http://schemas.openxmlformats.org/officeDocument/2006/relationships/tags" Target="../tags/tag695.xml"/><Relationship Id="rId36" Type="http://schemas.openxmlformats.org/officeDocument/2006/relationships/tags" Target="../tags/tag694.xml"/><Relationship Id="rId35" Type="http://schemas.openxmlformats.org/officeDocument/2006/relationships/tags" Target="../tags/tag693.xml"/><Relationship Id="rId34" Type="http://schemas.openxmlformats.org/officeDocument/2006/relationships/tags" Target="../tags/tag692.xml"/><Relationship Id="rId33" Type="http://schemas.openxmlformats.org/officeDocument/2006/relationships/tags" Target="../tags/tag691.xml"/><Relationship Id="rId32" Type="http://schemas.openxmlformats.org/officeDocument/2006/relationships/tags" Target="../tags/tag690.xml"/><Relationship Id="rId31" Type="http://schemas.openxmlformats.org/officeDocument/2006/relationships/tags" Target="../tags/tag689.xml"/><Relationship Id="rId30" Type="http://schemas.openxmlformats.org/officeDocument/2006/relationships/tags" Target="../tags/tag688.xml"/><Relationship Id="rId3" Type="http://schemas.openxmlformats.org/officeDocument/2006/relationships/tags" Target="../tags/tag661.xml"/><Relationship Id="rId29" Type="http://schemas.openxmlformats.org/officeDocument/2006/relationships/tags" Target="../tags/tag687.xml"/><Relationship Id="rId28" Type="http://schemas.openxmlformats.org/officeDocument/2006/relationships/tags" Target="../tags/tag686.xml"/><Relationship Id="rId27" Type="http://schemas.openxmlformats.org/officeDocument/2006/relationships/tags" Target="../tags/tag685.xml"/><Relationship Id="rId26" Type="http://schemas.openxmlformats.org/officeDocument/2006/relationships/tags" Target="../tags/tag684.xml"/><Relationship Id="rId25" Type="http://schemas.openxmlformats.org/officeDocument/2006/relationships/tags" Target="../tags/tag683.xml"/><Relationship Id="rId24" Type="http://schemas.openxmlformats.org/officeDocument/2006/relationships/tags" Target="../tags/tag682.xml"/><Relationship Id="rId23" Type="http://schemas.openxmlformats.org/officeDocument/2006/relationships/tags" Target="../tags/tag681.xml"/><Relationship Id="rId22" Type="http://schemas.openxmlformats.org/officeDocument/2006/relationships/tags" Target="../tags/tag680.xml"/><Relationship Id="rId21" Type="http://schemas.openxmlformats.org/officeDocument/2006/relationships/tags" Target="../tags/tag679.xml"/><Relationship Id="rId20" Type="http://schemas.openxmlformats.org/officeDocument/2006/relationships/tags" Target="../tags/tag678.xml"/><Relationship Id="rId2" Type="http://schemas.openxmlformats.org/officeDocument/2006/relationships/tags" Target="../tags/tag660.xml"/><Relationship Id="rId19" Type="http://schemas.openxmlformats.org/officeDocument/2006/relationships/tags" Target="../tags/tag677.xml"/><Relationship Id="rId18" Type="http://schemas.openxmlformats.org/officeDocument/2006/relationships/tags" Target="../tags/tag676.xml"/><Relationship Id="rId17" Type="http://schemas.openxmlformats.org/officeDocument/2006/relationships/tags" Target="../tags/tag675.xml"/><Relationship Id="rId16" Type="http://schemas.openxmlformats.org/officeDocument/2006/relationships/tags" Target="../tags/tag674.xml"/><Relationship Id="rId15" Type="http://schemas.openxmlformats.org/officeDocument/2006/relationships/tags" Target="../tags/tag673.xml"/><Relationship Id="rId14" Type="http://schemas.openxmlformats.org/officeDocument/2006/relationships/tags" Target="../tags/tag672.xml"/><Relationship Id="rId13" Type="http://schemas.openxmlformats.org/officeDocument/2006/relationships/tags" Target="../tags/tag671.xml"/><Relationship Id="rId12" Type="http://schemas.openxmlformats.org/officeDocument/2006/relationships/tags" Target="../tags/tag670.xml"/><Relationship Id="rId11" Type="http://schemas.openxmlformats.org/officeDocument/2006/relationships/tags" Target="../tags/tag669.xml"/><Relationship Id="rId10" Type="http://schemas.openxmlformats.org/officeDocument/2006/relationships/tags" Target="../tags/tag668.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6" Type="http://schemas.openxmlformats.org/officeDocument/2006/relationships/slideLayout" Target="../slideLayouts/slideLayout1.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tags" Target="../tags/tag734.xml"/><Relationship Id="rId7" Type="http://schemas.openxmlformats.org/officeDocument/2006/relationships/tags" Target="../tags/tag733.xml"/><Relationship Id="rId6" Type="http://schemas.openxmlformats.org/officeDocument/2006/relationships/tags" Target="../tags/tag732.xml"/><Relationship Id="rId5" Type="http://schemas.openxmlformats.org/officeDocument/2006/relationships/tags" Target="../tags/tag731.xml"/><Relationship Id="rId4" Type="http://schemas.openxmlformats.org/officeDocument/2006/relationships/tags" Target="../tags/tag730.xml"/><Relationship Id="rId3" Type="http://schemas.openxmlformats.org/officeDocument/2006/relationships/tags" Target="../tags/tag729.xml"/><Relationship Id="rId2" Type="http://schemas.openxmlformats.org/officeDocument/2006/relationships/tags" Target="../tags/tag728.xml"/><Relationship Id="rId18" Type="http://schemas.openxmlformats.org/officeDocument/2006/relationships/vmlDrawing" Target="../drawings/vmlDrawing2.vml"/><Relationship Id="rId17" Type="http://schemas.openxmlformats.org/officeDocument/2006/relationships/slideLayout" Target="../slideLayouts/slideLayout1.xml"/><Relationship Id="rId16" Type="http://schemas.openxmlformats.org/officeDocument/2006/relationships/tags" Target="../tags/tag735.xml"/><Relationship Id="rId15" Type="http://schemas.openxmlformats.org/officeDocument/2006/relationships/image" Target="../media/image81.wmf"/><Relationship Id="rId14" Type="http://schemas.openxmlformats.org/officeDocument/2006/relationships/oleObject" Target="../embeddings/oleObject14.bin"/><Relationship Id="rId13" Type="http://schemas.openxmlformats.org/officeDocument/2006/relationships/image" Target="../media/image80.png"/><Relationship Id="rId12" Type="http://schemas.openxmlformats.org/officeDocument/2006/relationships/image" Target="../media/image79.wmf"/><Relationship Id="rId11" Type="http://schemas.openxmlformats.org/officeDocument/2006/relationships/oleObject" Target="../embeddings/oleObject13.bin"/><Relationship Id="rId10" Type="http://schemas.openxmlformats.org/officeDocument/2006/relationships/image" Target="../media/image78.wmf"/><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9" Type="http://schemas.openxmlformats.org/officeDocument/2006/relationships/tags" Target="../tags/tag743.xml"/><Relationship Id="rId8" Type="http://schemas.openxmlformats.org/officeDocument/2006/relationships/tags" Target="../tags/tag742.xml"/><Relationship Id="rId7" Type="http://schemas.openxmlformats.org/officeDocument/2006/relationships/tags" Target="../tags/tag741.xml"/><Relationship Id="rId6" Type="http://schemas.openxmlformats.org/officeDocument/2006/relationships/tags" Target="../tags/tag740.xml"/><Relationship Id="rId5" Type="http://schemas.openxmlformats.org/officeDocument/2006/relationships/tags" Target="../tags/tag739.xml"/><Relationship Id="rId4" Type="http://schemas.openxmlformats.org/officeDocument/2006/relationships/tags" Target="../tags/tag738.xml"/><Relationship Id="rId3" Type="http://schemas.openxmlformats.org/officeDocument/2006/relationships/tags" Target="../tags/tag737.xml"/><Relationship Id="rId23" Type="http://schemas.openxmlformats.org/officeDocument/2006/relationships/vmlDrawing" Target="../drawings/vmlDrawing3.vml"/><Relationship Id="rId22" Type="http://schemas.openxmlformats.org/officeDocument/2006/relationships/slideLayout" Target="../slideLayouts/slideLayout1.xml"/><Relationship Id="rId21" Type="http://schemas.openxmlformats.org/officeDocument/2006/relationships/tags" Target="../tags/tag746.xml"/><Relationship Id="rId20" Type="http://schemas.openxmlformats.org/officeDocument/2006/relationships/image" Target="../media/image87.wmf"/><Relationship Id="rId2" Type="http://schemas.openxmlformats.org/officeDocument/2006/relationships/tags" Target="../tags/tag736.xml"/><Relationship Id="rId19" Type="http://schemas.openxmlformats.org/officeDocument/2006/relationships/oleObject" Target="../embeddings/oleObject17.bin"/><Relationship Id="rId18" Type="http://schemas.openxmlformats.org/officeDocument/2006/relationships/image" Target="../media/image86.png"/><Relationship Id="rId17" Type="http://schemas.openxmlformats.org/officeDocument/2006/relationships/image" Target="../media/image85.wmf"/><Relationship Id="rId16" Type="http://schemas.openxmlformats.org/officeDocument/2006/relationships/oleObject" Target="../embeddings/oleObject16.bin"/><Relationship Id="rId15" Type="http://schemas.openxmlformats.org/officeDocument/2006/relationships/image" Target="../media/image84.png"/><Relationship Id="rId14" Type="http://schemas.openxmlformats.org/officeDocument/2006/relationships/image" Target="../media/image83.wmf"/><Relationship Id="rId13" Type="http://schemas.openxmlformats.org/officeDocument/2006/relationships/oleObject" Target="../embeddings/oleObject15.bin"/><Relationship Id="rId12" Type="http://schemas.openxmlformats.org/officeDocument/2006/relationships/image" Target="../media/image82.png"/><Relationship Id="rId11" Type="http://schemas.openxmlformats.org/officeDocument/2006/relationships/tags" Target="../tags/tag745.xml"/><Relationship Id="rId10" Type="http://schemas.openxmlformats.org/officeDocument/2006/relationships/tags" Target="../tags/tag744.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9" Type="http://schemas.openxmlformats.org/officeDocument/2006/relationships/tags" Target="../tags/tag754.xml"/><Relationship Id="rId8" Type="http://schemas.openxmlformats.org/officeDocument/2006/relationships/tags" Target="../tags/tag753.xml"/><Relationship Id="rId7" Type="http://schemas.openxmlformats.org/officeDocument/2006/relationships/tags" Target="../tags/tag752.xml"/><Relationship Id="rId6" Type="http://schemas.openxmlformats.org/officeDocument/2006/relationships/tags" Target="../tags/tag751.xml"/><Relationship Id="rId5" Type="http://schemas.openxmlformats.org/officeDocument/2006/relationships/tags" Target="../tags/tag750.xml"/><Relationship Id="rId4" Type="http://schemas.openxmlformats.org/officeDocument/2006/relationships/tags" Target="../tags/tag749.xml"/><Relationship Id="rId3" Type="http://schemas.openxmlformats.org/officeDocument/2006/relationships/tags" Target="../tags/tag748.xml"/><Relationship Id="rId27" Type="http://schemas.openxmlformats.org/officeDocument/2006/relationships/vmlDrawing" Target="../drawings/vmlDrawing4.vml"/><Relationship Id="rId26" Type="http://schemas.openxmlformats.org/officeDocument/2006/relationships/slideLayout" Target="../slideLayouts/slideLayout1.xml"/><Relationship Id="rId25" Type="http://schemas.openxmlformats.org/officeDocument/2006/relationships/tags" Target="../tags/tag758.xml"/><Relationship Id="rId24" Type="http://schemas.openxmlformats.org/officeDocument/2006/relationships/tags" Target="../tags/tag757.xml"/><Relationship Id="rId23" Type="http://schemas.openxmlformats.org/officeDocument/2006/relationships/image" Target="../media/image93.wmf"/><Relationship Id="rId22" Type="http://schemas.openxmlformats.org/officeDocument/2006/relationships/oleObject" Target="../embeddings/oleObject23.bin"/><Relationship Id="rId21" Type="http://schemas.openxmlformats.org/officeDocument/2006/relationships/image" Target="../media/image92.wmf"/><Relationship Id="rId20" Type="http://schemas.openxmlformats.org/officeDocument/2006/relationships/oleObject" Target="../embeddings/oleObject22.bin"/><Relationship Id="rId2" Type="http://schemas.openxmlformats.org/officeDocument/2006/relationships/tags" Target="../tags/tag747.xml"/><Relationship Id="rId19" Type="http://schemas.openxmlformats.org/officeDocument/2006/relationships/image" Target="../media/image91.wmf"/><Relationship Id="rId18" Type="http://schemas.openxmlformats.org/officeDocument/2006/relationships/oleObject" Target="../embeddings/oleObject21.bin"/><Relationship Id="rId17" Type="http://schemas.openxmlformats.org/officeDocument/2006/relationships/image" Target="../media/image90.wmf"/><Relationship Id="rId16" Type="http://schemas.openxmlformats.org/officeDocument/2006/relationships/oleObject" Target="../embeddings/oleObject20.bin"/><Relationship Id="rId15" Type="http://schemas.openxmlformats.org/officeDocument/2006/relationships/image" Target="../media/image89.wmf"/><Relationship Id="rId14" Type="http://schemas.openxmlformats.org/officeDocument/2006/relationships/oleObject" Target="../embeddings/oleObject19.bin"/><Relationship Id="rId13" Type="http://schemas.openxmlformats.org/officeDocument/2006/relationships/image" Target="../media/image88.wmf"/><Relationship Id="rId12" Type="http://schemas.openxmlformats.org/officeDocument/2006/relationships/oleObject" Target="../embeddings/oleObject18.bin"/><Relationship Id="rId11" Type="http://schemas.openxmlformats.org/officeDocument/2006/relationships/tags" Target="../tags/tag756.xml"/><Relationship Id="rId10" Type="http://schemas.openxmlformats.org/officeDocument/2006/relationships/tags" Target="../tags/tag755.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9" Type="http://schemas.openxmlformats.org/officeDocument/2006/relationships/tags" Target="../tags/tag766.xml"/><Relationship Id="rId8" Type="http://schemas.openxmlformats.org/officeDocument/2006/relationships/tags" Target="../tags/tag765.xml"/><Relationship Id="rId7" Type="http://schemas.openxmlformats.org/officeDocument/2006/relationships/tags" Target="../tags/tag764.xml"/><Relationship Id="rId6" Type="http://schemas.openxmlformats.org/officeDocument/2006/relationships/tags" Target="../tags/tag763.xml"/><Relationship Id="rId5" Type="http://schemas.openxmlformats.org/officeDocument/2006/relationships/tags" Target="../tags/tag762.xml"/><Relationship Id="rId4" Type="http://schemas.openxmlformats.org/officeDocument/2006/relationships/tags" Target="../tags/tag761.xml"/><Relationship Id="rId3" Type="http://schemas.openxmlformats.org/officeDocument/2006/relationships/tags" Target="../tags/tag760.xml"/><Relationship Id="rId24" Type="http://schemas.openxmlformats.org/officeDocument/2006/relationships/vmlDrawing" Target="../drawings/vmlDrawing5.vml"/><Relationship Id="rId23" Type="http://schemas.openxmlformats.org/officeDocument/2006/relationships/slideLayout" Target="../slideLayouts/slideLayout1.xml"/><Relationship Id="rId22" Type="http://schemas.openxmlformats.org/officeDocument/2006/relationships/tags" Target="../tags/tag769.xml"/><Relationship Id="rId21" Type="http://schemas.openxmlformats.org/officeDocument/2006/relationships/image" Target="../media/image96.wmf"/><Relationship Id="rId20" Type="http://schemas.openxmlformats.org/officeDocument/2006/relationships/oleObject" Target="../embeddings/oleObject28.bin"/><Relationship Id="rId2" Type="http://schemas.openxmlformats.org/officeDocument/2006/relationships/tags" Target="../tags/tag759.xml"/><Relationship Id="rId19" Type="http://schemas.openxmlformats.org/officeDocument/2006/relationships/image" Target="../media/image95.wmf"/><Relationship Id="rId18" Type="http://schemas.openxmlformats.org/officeDocument/2006/relationships/oleObject" Target="../embeddings/oleObject27.bin"/><Relationship Id="rId17" Type="http://schemas.openxmlformats.org/officeDocument/2006/relationships/image" Target="../media/image94.wmf"/><Relationship Id="rId16" Type="http://schemas.openxmlformats.org/officeDocument/2006/relationships/oleObject" Target="../embeddings/oleObject26.bin"/><Relationship Id="rId15" Type="http://schemas.openxmlformats.org/officeDocument/2006/relationships/image" Target="../media/image89.wmf"/><Relationship Id="rId14" Type="http://schemas.openxmlformats.org/officeDocument/2006/relationships/oleObject" Target="../embeddings/oleObject25.bin"/><Relationship Id="rId13" Type="http://schemas.openxmlformats.org/officeDocument/2006/relationships/image" Target="../media/image88.wmf"/><Relationship Id="rId12" Type="http://schemas.openxmlformats.org/officeDocument/2006/relationships/oleObject" Target="../embeddings/oleObject24.bin"/><Relationship Id="rId11" Type="http://schemas.openxmlformats.org/officeDocument/2006/relationships/tags" Target="../tags/tag768.xml"/><Relationship Id="rId10" Type="http://schemas.openxmlformats.org/officeDocument/2006/relationships/tags" Target="../tags/tag767.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29.bin"/><Relationship Id="rId8" Type="http://schemas.openxmlformats.org/officeDocument/2006/relationships/image" Target="../media/image86.png"/><Relationship Id="rId7" Type="http://schemas.openxmlformats.org/officeDocument/2006/relationships/tags" Target="../tags/tag775.xml"/><Relationship Id="rId6" Type="http://schemas.openxmlformats.org/officeDocument/2006/relationships/tags" Target="../tags/tag774.xml"/><Relationship Id="rId5" Type="http://schemas.openxmlformats.org/officeDocument/2006/relationships/tags" Target="../tags/tag773.xml"/><Relationship Id="rId4" Type="http://schemas.openxmlformats.org/officeDocument/2006/relationships/tags" Target="../tags/tag772.xml"/><Relationship Id="rId3" Type="http://schemas.openxmlformats.org/officeDocument/2006/relationships/tags" Target="../tags/tag771.xml"/><Relationship Id="rId2" Type="http://schemas.openxmlformats.org/officeDocument/2006/relationships/tags" Target="../tags/tag770.xml"/><Relationship Id="rId13" Type="http://schemas.openxmlformats.org/officeDocument/2006/relationships/vmlDrawing" Target="../drawings/vmlDrawing6.vml"/><Relationship Id="rId12" Type="http://schemas.openxmlformats.org/officeDocument/2006/relationships/slideLayout" Target="../slideLayouts/slideLayout1.xml"/><Relationship Id="rId11" Type="http://schemas.openxmlformats.org/officeDocument/2006/relationships/tags" Target="../tags/tag776.xml"/><Relationship Id="rId10" Type="http://schemas.openxmlformats.org/officeDocument/2006/relationships/image" Target="../media/image87.wmf"/><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9" Type="http://schemas.openxmlformats.org/officeDocument/2006/relationships/tags" Target="../tags/tag784.xml"/><Relationship Id="rId8" Type="http://schemas.openxmlformats.org/officeDocument/2006/relationships/tags" Target="../tags/tag783.xml"/><Relationship Id="rId7" Type="http://schemas.openxmlformats.org/officeDocument/2006/relationships/tags" Target="../tags/tag782.xml"/><Relationship Id="rId6" Type="http://schemas.openxmlformats.org/officeDocument/2006/relationships/tags" Target="../tags/tag781.xml"/><Relationship Id="rId5" Type="http://schemas.openxmlformats.org/officeDocument/2006/relationships/tags" Target="../tags/tag780.xml"/><Relationship Id="rId4" Type="http://schemas.openxmlformats.org/officeDocument/2006/relationships/tags" Target="../tags/tag779.xml"/><Relationship Id="rId3" Type="http://schemas.openxmlformats.org/officeDocument/2006/relationships/tags" Target="../tags/tag778.xml"/><Relationship Id="rId2" Type="http://schemas.openxmlformats.org/officeDocument/2006/relationships/tags" Target="../tags/tag777.xml"/><Relationship Id="rId12" Type="http://schemas.openxmlformats.org/officeDocument/2006/relationships/slideLayout" Target="../slideLayouts/slideLayout1.xml"/><Relationship Id="rId11" Type="http://schemas.openxmlformats.org/officeDocument/2006/relationships/tags" Target="../tags/tag785.xml"/><Relationship Id="rId10" Type="http://schemas.openxmlformats.org/officeDocument/2006/relationships/image" Target="../media/image97.jpe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9" Type="http://schemas.openxmlformats.org/officeDocument/2006/relationships/tags" Target="../tags/tag793.xml"/><Relationship Id="rId8" Type="http://schemas.openxmlformats.org/officeDocument/2006/relationships/tags" Target="../tags/tag792.xml"/><Relationship Id="rId7" Type="http://schemas.openxmlformats.org/officeDocument/2006/relationships/tags" Target="../tags/tag791.xml"/><Relationship Id="rId6" Type="http://schemas.openxmlformats.org/officeDocument/2006/relationships/tags" Target="../tags/tag790.xml"/><Relationship Id="rId5" Type="http://schemas.openxmlformats.org/officeDocument/2006/relationships/tags" Target="../tags/tag789.xml"/><Relationship Id="rId4" Type="http://schemas.openxmlformats.org/officeDocument/2006/relationships/tags" Target="../tags/tag788.xml"/><Relationship Id="rId3" Type="http://schemas.openxmlformats.org/officeDocument/2006/relationships/tags" Target="../tags/tag787.xml"/><Relationship Id="rId20" Type="http://schemas.openxmlformats.org/officeDocument/2006/relationships/slideLayout" Target="../slideLayouts/slideLayout1.xml"/><Relationship Id="rId2" Type="http://schemas.openxmlformats.org/officeDocument/2006/relationships/tags" Target="../tags/tag786.xml"/><Relationship Id="rId19" Type="http://schemas.openxmlformats.org/officeDocument/2006/relationships/tags" Target="../tags/tag803.xml"/><Relationship Id="rId18" Type="http://schemas.openxmlformats.org/officeDocument/2006/relationships/tags" Target="../tags/tag802.xml"/><Relationship Id="rId17" Type="http://schemas.openxmlformats.org/officeDocument/2006/relationships/tags" Target="../tags/tag801.xml"/><Relationship Id="rId16" Type="http://schemas.openxmlformats.org/officeDocument/2006/relationships/tags" Target="../tags/tag800.xml"/><Relationship Id="rId15" Type="http://schemas.openxmlformats.org/officeDocument/2006/relationships/tags" Target="../tags/tag799.xml"/><Relationship Id="rId14" Type="http://schemas.openxmlformats.org/officeDocument/2006/relationships/tags" Target="../tags/tag798.xml"/><Relationship Id="rId13" Type="http://schemas.openxmlformats.org/officeDocument/2006/relationships/tags" Target="../tags/tag797.xml"/><Relationship Id="rId12" Type="http://schemas.openxmlformats.org/officeDocument/2006/relationships/tags" Target="../tags/tag796.xml"/><Relationship Id="rId11" Type="http://schemas.openxmlformats.org/officeDocument/2006/relationships/tags" Target="../tags/tag795.xml"/><Relationship Id="rId10" Type="http://schemas.openxmlformats.org/officeDocument/2006/relationships/tags" Target="../tags/tag794.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9" Type="http://schemas.openxmlformats.org/officeDocument/2006/relationships/tags" Target="../tags/tag810.xml"/><Relationship Id="rId8" Type="http://schemas.openxmlformats.org/officeDocument/2006/relationships/image" Target="../media/image98.png"/><Relationship Id="rId7" Type="http://schemas.openxmlformats.org/officeDocument/2006/relationships/tags" Target="../tags/tag809.xml"/><Relationship Id="rId6" Type="http://schemas.openxmlformats.org/officeDocument/2006/relationships/tags" Target="../tags/tag808.xml"/><Relationship Id="rId5" Type="http://schemas.openxmlformats.org/officeDocument/2006/relationships/tags" Target="../tags/tag807.xml"/><Relationship Id="rId4" Type="http://schemas.openxmlformats.org/officeDocument/2006/relationships/tags" Target="../tags/tag806.xml"/><Relationship Id="rId3" Type="http://schemas.openxmlformats.org/officeDocument/2006/relationships/tags" Target="../tags/tag805.xml"/><Relationship Id="rId2" Type="http://schemas.openxmlformats.org/officeDocument/2006/relationships/tags" Target="../tags/tag804.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9" Type="http://schemas.openxmlformats.org/officeDocument/2006/relationships/tags" Target="../tags/tag818.xml"/><Relationship Id="rId8" Type="http://schemas.openxmlformats.org/officeDocument/2006/relationships/tags" Target="../tags/tag817.xml"/><Relationship Id="rId7" Type="http://schemas.openxmlformats.org/officeDocument/2006/relationships/tags" Target="../tags/tag816.xml"/><Relationship Id="rId6" Type="http://schemas.openxmlformats.org/officeDocument/2006/relationships/tags" Target="../tags/tag815.xml"/><Relationship Id="rId5" Type="http://schemas.openxmlformats.org/officeDocument/2006/relationships/tags" Target="../tags/tag814.xml"/><Relationship Id="rId4" Type="http://schemas.openxmlformats.org/officeDocument/2006/relationships/tags" Target="../tags/tag813.xml"/><Relationship Id="rId3" Type="http://schemas.openxmlformats.org/officeDocument/2006/relationships/tags" Target="../tags/tag812.xml"/><Relationship Id="rId2" Type="http://schemas.openxmlformats.org/officeDocument/2006/relationships/tags" Target="../tags/tag811.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9" Type="http://schemas.openxmlformats.org/officeDocument/2006/relationships/tags" Target="../tags/tag826.xml"/><Relationship Id="rId8" Type="http://schemas.openxmlformats.org/officeDocument/2006/relationships/tags" Target="../tags/tag825.xml"/><Relationship Id="rId7" Type="http://schemas.openxmlformats.org/officeDocument/2006/relationships/tags" Target="../tags/tag824.xml"/><Relationship Id="rId6" Type="http://schemas.openxmlformats.org/officeDocument/2006/relationships/tags" Target="../tags/tag823.xml"/><Relationship Id="rId5" Type="http://schemas.openxmlformats.org/officeDocument/2006/relationships/tags" Target="../tags/tag822.xml"/><Relationship Id="rId4" Type="http://schemas.openxmlformats.org/officeDocument/2006/relationships/tags" Target="../tags/tag821.xml"/><Relationship Id="rId3" Type="http://schemas.openxmlformats.org/officeDocument/2006/relationships/tags" Target="../tags/tag820.xml"/><Relationship Id="rId2" Type="http://schemas.openxmlformats.org/officeDocument/2006/relationships/tags" Target="../tags/tag819.xml"/><Relationship Id="rId18" Type="http://schemas.openxmlformats.org/officeDocument/2006/relationships/slideLayout" Target="../slideLayouts/slideLayout1.xml"/><Relationship Id="rId17" Type="http://schemas.openxmlformats.org/officeDocument/2006/relationships/tags" Target="../tags/tag834.xml"/><Relationship Id="rId16" Type="http://schemas.openxmlformats.org/officeDocument/2006/relationships/tags" Target="../tags/tag833.xml"/><Relationship Id="rId15" Type="http://schemas.openxmlformats.org/officeDocument/2006/relationships/tags" Target="../tags/tag832.xml"/><Relationship Id="rId14" Type="http://schemas.openxmlformats.org/officeDocument/2006/relationships/tags" Target="../tags/tag831.xml"/><Relationship Id="rId13" Type="http://schemas.openxmlformats.org/officeDocument/2006/relationships/tags" Target="../tags/tag830.xml"/><Relationship Id="rId12" Type="http://schemas.openxmlformats.org/officeDocument/2006/relationships/tags" Target="../tags/tag829.xml"/><Relationship Id="rId11" Type="http://schemas.openxmlformats.org/officeDocument/2006/relationships/tags" Target="../tags/tag828.xml"/><Relationship Id="rId10" Type="http://schemas.openxmlformats.org/officeDocument/2006/relationships/tags" Target="../tags/tag82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9" Type="http://schemas.openxmlformats.org/officeDocument/2006/relationships/tags" Target="../tags/tag842.xml"/><Relationship Id="rId8" Type="http://schemas.openxmlformats.org/officeDocument/2006/relationships/tags" Target="../tags/tag841.xml"/><Relationship Id="rId7" Type="http://schemas.openxmlformats.org/officeDocument/2006/relationships/tags" Target="../tags/tag840.xml"/><Relationship Id="rId6" Type="http://schemas.openxmlformats.org/officeDocument/2006/relationships/tags" Target="../tags/tag839.xml"/><Relationship Id="rId5" Type="http://schemas.openxmlformats.org/officeDocument/2006/relationships/tags" Target="../tags/tag838.xml"/><Relationship Id="rId4" Type="http://schemas.openxmlformats.org/officeDocument/2006/relationships/tags" Target="../tags/tag837.xml"/><Relationship Id="rId3" Type="http://schemas.openxmlformats.org/officeDocument/2006/relationships/tags" Target="../tags/tag836.xml"/><Relationship Id="rId2" Type="http://schemas.openxmlformats.org/officeDocument/2006/relationships/tags" Target="../tags/tag835.xml"/><Relationship Id="rId11" Type="http://schemas.openxmlformats.org/officeDocument/2006/relationships/slideLayout" Target="../slideLayouts/slideLayout1.xml"/><Relationship Id="rId10" Type="http://schemas.openxmlformats.org/officeDocument/2006/relationships/tags" Target="../tags/tag843.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849.xml"/><Relationship Id="rId6" Type="http://schemas.openxmlformats.org/officeDocument/2006/relationships/tags" Target="../tags/tag848.xml"/><Relationship Id="rId5" Type="http://schemas.openxmlformats.org/officeDocument/2006/relationships/tags" Target="../tags/tag847.xml"/><Relationship Id="rId4" Type="http://schemas.openxmlformats.org/officeDocument/2006/relationships/tags" Target="../tags/tag846.xml"/><Relationship Id="rId3" Type="http://schemas.openxmlformats.org/officeDocument/2006/relationships/tags" Target="../tags/tag845.xml"/><Relationship Id="rId2" Type="http://schemas.openxmlformats.org/officeDocument/2006/relationships/tags" Target="../tags/tag844.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9" Type="http://schemas.openxmlformats.org/officeDocument/2006/relationships/tags" Target="../tags/tag857.xml"/><Relationship Id="rId8" Type="http://schemas.openxmlformats.org/officeDocument/2006/relationships/tags" Target="../tags/tag856.xml"/><Relationship Id="rId7" Type="http://schemas.openxmlformats.org/officeDocument/2006/relationships/tags" Target="../tags/tag855.xml"/><Relationship Id="rId6" Type="http://schemas.openxmlformats.org/officeDocument/2006/relationships/tags" Target="../tags/tag854.xml"/><Relationship Id="rId5" Type="http://schemas.openxmlformats.org/officeDocument/2006/relationships/tags" Target="../tags/tag853.xml"/><Relationship Id="rId4" Type="http://schemas.openxmlformats.org/officeDocument/2006/relationships/tags" Target="../tags/tag852.xml"/><Relationship Id="rId3" Type="http://schemas.openxmlformats.org/officeDocument/2006/relationships/tags" Target="../tags/tag851.xml"/><Relationship Id="rId2" Type="http://schemas.openxmlformats.org/officeDocument/2006/relationships/tags" Target="../tags/tag850.xml"/><Relationship Id="rId12" Type="http://schemas.openxmlformats.org/officeDocument/2006/relationships/slideLayout" Target="../slideLayouts/slideLayout1.xml"/><Relationship Id="rId11" Type="http://schemas.openxmlformats.org/officeDocument/2006/relationships/tags" Target="../tags/tag859.xml"/><Relationship Id="rId10" Type="http://schemas.openxmlformats.org/officeDocument/2006/relationships/tags" Target="../tags/tag858.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9" Type="http://schemas.openxmlformats.org/officeDocument/2006/relationships/tags" Target="../tags/tag866.xml"/><Relationship Id="rId8" Type="http://schemas.openxmlformats.org/officeDocument/2006/relationships/tags" Target="../tags/tag865.xml"/><Relationship Id="rId7" Type="http://schemas.openxmlformats.org/officeDocument/2006/relationships/image" Target="../media/image99.png"/><Relationship Id="rId6" Type="http://schemas.openxmlformats.org/officeDocument/2006/relationships/tags" Target="../tags/tag864.xml"/><Relationship Id="rId5" Type="http://schemas.openxmlformats.org/officeDocument/2006/relationships/tags" Target="../tags/tag863.xml"/><Relationship Id="rId4" Type="http://schemas.openxmlformats.org/officeDocument/2006/relationships/tags" Target="../tags/tag862.xml"/><Relationship Id="rId3" Type="http://schemas.openxmlformats.org/officeDocument/2006/relationships/tags" Target="../tags/tag861.xml"/><Relationship Id="rId2" Type="http://schemas.openxmlformats.org/officeDocument/2006/relationships/tags" Target="../tags/tag860.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9" Type="http://schemas.openxmlformats.org/officeDocument/2006/relationships/tags" Target="../tags/tag872.xml"/><Relationship Id="rId8" Type="http://schemas.openxmlformats.org/officeDocument/2006/relationships/image" Target="../media/image101.png"/><Relationship Id="rId7" Type="http://schemas.openxmlformats.org/officeDocument/2006/relationships/image" Target="../media/image100.png"/><Relationship Id="rId6" Type="http://schemas.openxmlformats.org/officeDocument/2006/relationships/tags" Target="../tags/tag871.xml"/><Relationship Id="rId5" Type="http://schemas.openxmlformats.org/officeDocument/2006/relationships/tags" Target="../tags/tag870.xml"/><Relationship Id="rId4" Type="http://schemas.openxmlformats.org/officeDocument/2006/relationships/tags" Target="../tags/tag869.xml"/><Relationship Id="rId3" Type="http://schemas.openxmlformats.org/officeDocument/2006/relationships/tags" Target="../tags/tag868.xml"/><Relationship Id="rId2" Type="http://schemas.openxmlformats.org/officeDocument/2006/relationships/tags" Target="../tags/tag867.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102.png"/><Relationship Id="rId7" Type="http://schemas.openxmlformats.org/officeDocument/2006/relationships/tags" Target="../tags/tag878.xml"/><Relationship Id="rId6" Type="http://schemas.openxmlformats.org/officeDocument/2006/relationships/tags" Target="../tags/tag877.xml"/><Relationship Id="rId5" Type="http://schemas.openxmlformats.org/officeDocument/2006/relationships/tags" Target="../tags/tag876.xml"/><Relationship Id="rId4" Type="http://schemas.openxmlformats.org/officeDocument/2006/relationships/tags" Target="../tags/tag875.xml"/><Relationship Id="rId3" Type="http://schemas.openxmlformats.org/officeDocument/2006/relationships/tags" Target="../tags/tag874.xml"/><Relationship Id="rId2" Type="http://schemas.openxmlformats.org/officeDocument/2006/relationships/tags" Target="../tags/tag873.xml"/><Relationship Id="rId19" Type="http://schemas.openxmlformats.org/officeDocument/2006/relationships/vmlDrawing" Target="../drawings/vmlDrawing7.vml"/><Relationship Id="rId18" Type="http://schemas.openxmlformats.org/officeDocument/2006/relationships/slideLayout" Target="../slideLayouts/slideLayout1.xml"/><Relationship Id="rId17" Type="http://schemas.openxmlformats.org/officeDocument/2006/relationships/tags" Target="../tags/tag879.xml"/><Relationship Id="rId16" Type="http://schemas.openxmlformats.org/officeDocument/2006/relationships/image" Target="../media/image106.wmf"/><Relationship Id="rId15" Type="http://schemas.openxmlformats.org/officeDocument/2006/relationships/oleObject" Target="../embeddings/oleObject33.bin"/><Relationship Id="rId14" Type="http://schemas.openxmlformats.org/officeDocument/2006/relationships/image" Target="../media/image105.wmf"/><Relationship Id="rId13" Type="http://schemas.openxmlformats.org/officeDocument/2006/relationships/oleObject" Target="../embeddings/oleObject32.bin"/><Relationship Id="rId12" Type="http://schemas.openxmlformats.org/officeDocument/2006/relationships/image" Target="../media/image104.wmf"/><Relationship Id="rId11" Type="http://schemas.openxmlformats.org/officeDocument/2006/relationships/oleObject" Target="../embeddings/oleObject31.bin"/><Relationship Id="rId10" Type="http://schemas.openxmlformats.org/officeDocument/2006/relationships/image" Target="../media/image103.wmf"/><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107.png"/><Relationship Id="rId7" Type="http://schemas.openxmlformats.org/officeDocument/2006/relationships/tags" Target="../tags/tag885.xml"/><Relationship Id="rId6" Type="http://schemas.openxmlformats.org/officeDocument/2006/relationships/tags" Target="../tags/tag884.xml"/><Relationship Id="rId5" Type="http://schemas.openxmlformats.org/officeDocument/2006/relationships/tags" Target="../tags/tag883.xml"/><Relationship Id="rId4" Type="http://schemas.openxmlformats.org/officeDocument/2006/relationships/tags" Target="../tags/tag882.xml"/><Relationship Id="rId3" Type="http://schemas.openxmlformats.org/officeDocument/2006/relationships/tags" Target="../tags/tag881.xml"/><Relationship Id="rId22" Type="http://schemas.openxmlformats.org/officeDocument/2006/relationships/vmlDrawing" Target="../drawings/vmlDrawing8.vml"/><Relationship Id="rId21" Type="http://schemas.openxmlformats.org/officeDocument/2006/relationships/slideLayout" Target="../slideLayouts/slideLayout1.xml"/><Relationship Id="rId20" Type="http://schemas.openxmlformats.org/officeDocument/2006/relationships/tags" Target="../tags/tag886.xml"/><Relationship Id="rId2" Type="http://schemas.openxmlformats.org/officeDocument/2006/relationships/tags" Target="../tags/tag880.xml"/><Relationship Id="rId19" Type="http://schemas.openxmlformats.org/officeDocument/2006/relationships/image" Target="../media/image113.png"/><Relationship Id="rId18" Type="http://schemas.openxmlformats.org/officeDocument/2006/relationships/image" Target="../media/image112.wmf"/><Relationship Id="rId17" Type="http://schemas.openxmlformats.org/officeDocument/2006/relationships/oleObject" Target="../embeddings/oleObject38.bin"/><Relationship Id="rId16" Type="http://schemas.openxmlformats.org/officeDocument/2006/relationships/image" Target="../media/image111.wmf"/><Relationship Id="rId15" Type="http://schemas.openxmlformats.org/officeDocument/2006/relationships/oleObject" Target="../embeddings/oleObject37.bin"/><Relationship Id="rId14" Type="http://schemas.openxmlformats.org/officeDocument/2006/relationships/image" Target="../media/image110.wmf"/><Relationship Id="rId13" Type="http://schemas.openxmlformats.org/officeDocument/2006/relationships/oleObject" Target="../embeddings/oleObject36.bin"/><Relationship Id="rId12" Type="http://schemas.openxmlformats.org/officeDocument/2006/relationships/image" Target="../media/image109.wmf"/><Relationship Id="rId11" Type="http://schemas.openxmlformats.org/officeDocument/2006/relationships/oleObject" Target="../embeddings/oleObject35.bin"/><Relationship Id="rId10" Type="http://schemas.openxmlformats.org/officeDocument/2006/relationships/image" Target="../media/image108.wmf"/><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9" Type="http://schemas.openxmlformats.org/officeDocument/2006/relationships/image" Target="../media/image114.wmf"/><Relationship Id="rId8" Type="http://schemas.openxmlformats.org/officeDocument/2006/relationships/oleObject" Target="../embeddings/oleObject39.bin"/><Relationship Id="rId7" Type="http://schemas.openxmlformats.org/officeDocument/2006/relationships/tags" Target="../tags/tag892.xml"/><Relationship Id="rId6" Type="http://schemas.openxmlformats.org/officeDocument/2006/relationships/tags" Target="../tags/tag891.xml"/><Relationship Id="rId5" Type="http://schemas.openxmlformats.org/officeDocument/2006/relationships/tags" Target="../tags/tag890.xml"/><Relationship Id="rId4" Type="http://schemas.openxmlformats.org/officeDocument/2006/relationships/tags" Target="../tags/tag889.xml"/><Relationship Id="rId3" Type="http://schemas.openxmlformats.org/officeDocument/2006/relationships/tags" Target="../tags/tag888.xml"/><Relationship Id="rId2" Type="http://schemas.openxmlformats.org/officeDocument/2006/relationships/tags" Target="../tags/tag887.xml"/><Relationship Id="rId14" Type="http://schemas.openxmlformats.org/officeDocument/2006/relationships/vmlDrawing" Target="../drawings/vmlDrawing9.vml"/><Relationship Id="rId13" Type="http://schemas.openxmlformats.org/officeDocument/2006/relationships/slideLayout" Target="../slideLayouts/slideLayout1.xml"/><Relationship Id="rId12" Type="http://schemas.openxmlformats.org/officeDocument/2006/relationships/tags" Target="../tags/tag894.xml"/><Relationship Id="rId11" Type="http://schemas.openxmlformats.org/officeDocument/2006/relationships/image" Target="../media/image115.png"/><Relationship Id="rId10" Type="http://schemas.openxmlformats.org/officeDocument/2006/relationships/tags" Target="../tags/tag893.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40.bin"/><Relationship Id="rId8" Type="http://schemas.openxmlformats.org/officeDocument/2006/relationships/tags" Target="../tags/tag901.xml"/><Relationship Id="rId7" Type="http://schemas.openxmlformats.org/officeDocument/2006/relationships/tags" Target="../tags/tag900.xml"/><Relationship Id="rId6" Type="http://schemas.openxmlformats.org/officeDocument/2006/relationships/tags" Target="../tags/tag899.xml"/><Relationship Id="rId5" Type="http://schemas.openxmlformats.org/officeDocument/2006/relationships/tags" Target="../tags/tag898.xml"/><Relationship Id="rId4" Type="http://schemas.openxmlformats.org/officeDocument/2006/relationships/tags" Target="../tags/tag897.xml"/><Relationship Id="rId3" Type="http://schemas.openxmlformats.org/officeDocument/2006/relationships/tags" Target="../tags/tag896.xml"/><Relationship Id="rId2" Type="http://schemas.openxmlformats.org/officeDocument/2006/relationships/tags" Target="../tags/tag895.xml"/><Relationship Id="rId14" Type="http://schemas.openxmlformats.org/officeDocument/2006/relationships/vmlDrawing" Target="../drawings/vmlDrawing10.vml"/><Relationship Id="rId13" Type="http://schemas.openxmlformats.org/officeDocument/2006/relationships/slideLayout" Target="../slideLayouts/slideLayout1.xml"/><Relationship Id="rId12" Type="http://schemas.openxmlformats.org/officeDocument/2006/relationships/tags" Target="../tags/tag902.xml"/><Relationship Id="rId11" Type="http://schemas.openxmlformats.org/officeDocument/2006/relationships/image" Target="../media/image117.png"/><Relationship Id="rId10" Type="http://schemas.openxmlformats.org/officeDocument/2006/relationships/image" Target="../media/image116.wmf"/><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9" Type="http://schemas.openxmlformats.org/officeDocument/2006/relationships/image" Target="../media/image115.png"/><Relationship Id="rId8" Type="http://schemas.openxmlformats.org/officeDocument/2006/relationships/image" Target="../media/image117.png"/><Relationship Id="rId7" Type="http://schemas.openxmlformats.org/officeDocument/2006/relationships/tags" Target="../tags/tag908.xml"/><Relationship Id="rId6" Type="http://schemas.openxmlformats.org/officeDocument/2006/relationships/tags" Target="../tags/tag907.xml"/><Relationship Id="rId5" Type="http://schemas.openxmlformats.org/officeDocument/2006/relationships/tags" Target="../tags/tag906.xml"/><Relationship Id="rId4" Type="http://schemas.openxmlformats.org/officeDocument/2006/relationships/tags" Target="../tags/tag905.xml"/><Relationship Id="rId3" Type="http://schemas.openxmlformats.org/officeDocument/2006/relationships/tags" Target="../tags/tag904.xml"/><Relationship Id="rId2" Type="http://schemas.openxmlformats.org/officeDocument/2006/relationships/tags" Target="../tags/tag903.xml"/><Relationship Id="rId11" Type="http://schemas.openxmlformats.org/officeDocument/2006/relationships/slideLayout" Target="../slideLayouts/slideLayout1.xml"/><Relationship Id="rId10" Type="http://schemas.openxmlformats.org/officeDocument/2006/relationships/tags" Target="../tags/tag909.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1" Type="http://schemas.openxmlformats.org/officeDocument/2006/relationships/slideLayout" Target="../slideLayouts/slideLayout1.xml"/><Relationship Id="rId10" Type="http://schemas.openxmlformats.org/officeDocument/2006/relationships/tags" Target="../tags/tag97.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915.xml"/><Relationship Id="rId6" Type="http://schemas.openxmlformats.org/officeDocument/2006/relationships/tags" Target="../tags/tag914.xml"/><Relationship Id="rId5" Type="http://schemas.openxmlformats.org/officeDocument/2006/relationships/tags" Target="../tags/tag913.xml"/><Relationship Id="rId4" Type="http://schemas.openxmlformats.org/officeDocument/2006/relationships/tags" Target="../tags/tag912.xml"/><Relationship Id="rId3" Type="http://schemas.openxmlformats.org/officeDocument/2006/relationships/tags" Target="../tags/tag911.xml"/><Relationship Id="rId2" Type="http://schemas.openxmlformats.org/officeDocument/2006/relationships/tags" Target="../tags/tag910.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9" Type="http://schemas.openxmlformats.org/officeDocument/2006/relationships/image" Target="../media/image119.wmf"/><Relationship Id="rId8" Type="http://schemas.openxmlformats.org/officeDocument/2006/relationships/oleObject" Target="../embeddings/oleObject42.bin"/><Relationship Id="rId7" Type="http://schemas.openxmlformats.org/officeDocument/2006/relationships/image" Target="../media/image118.wmf"/><Relationship Id="rId6" Type="http://schemas.openxmlformats.org/officeDocument/2006/relationships/oleObject" Target="../embeddings/oleObject41.bin"/><Relationship Id="rId5" Type="http://schemas.openxmlformats.org/officeDocument/2006/relationships/tags" Target="../tags/tag919.xml"/><Relationship Id="rId4" Type="http://schemas.openxmlformats.org/officeDocument/2006/relationships/tags" Target="../tags/tag918.xml"/><Relationship Id="rId3" Type="http://schemas.openxmlformats.org/officeDocument/2006/relationships/tags" Target="../tags/tag917.xml"/><Relationship Id="rId2" Type="http://schemas.openxmlformats.org/officeDocument/2006/relationships/tags" Target="../tags/tag916.xml"/><Relationship Id="rId19" Type="http://schemas.openxmlformats.org/officeDocument/2006/relationships/vmlDrawing" Target="../drawings/vmlDrawing11.vml"/><Relationship Id="rId18" Type="http://schemas.openxmlformats.org/officeDocument/2006/relationships/slideLayout" Target="../slideLayouts/slideLayout1.xml"/><Relationship Id="rId17" Type="http://schemas.openxmlformats.org/officeDocument/2006/relationships/tags" Target="../tags/tag921.xml"/><Relationship Id="rId16" Type="http://schemas.openxmlformats.org/officeDocument/2006/relationships/tags" Target="../tags/tag920.xml"/><Relationship Id="rId15" Type="http://schemas.openxmlformats.org/officeDocument/2006/relationships/image" Target="../media/image122.wmf"/><Relationship Id="rId14" Type="http://schemas.openxmlformats.org/officeDocument/2006/relationships/oleObject" Target="../embeddings/oleObject45.bin"/><Relationship Id="rId13" Type="http://schemas.openxmlformats.org/officeDocument/2006/relationships/image" Target="../media/image121.wmf"/><Relationship Id="rId12" Type="http://schemas.openxmlformats.org/officeDocument/2006/relationships/oleObject" Target="../embeddings/oleObject44.bin"/><Relationship Id="rId11" Type="http://schemas.openxmlformats.org/officeDocument/2006/relationships/image" Target="../media/image120.wmf"/><Relationship Id="rId10" Type="http://schemas.openxmlformats.org/officeDocument/2006/relationships/oleObject" Target="../embeddings/oleObject43.bin"/><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27.xml"/><Relationship Id="rId7" Type="http://schemas.openxmlformats.org/officeDocument/2006/relationships/image" Target="../media/image123.png"/><Relationship Id="rId6" Type="http://schemas.openxmlformats.org/officeDocument/2006/relationships/tags" Target="../tags/tag926.xml"/><Relationship Id="rId5" Type="http://schemas.openxmlformats.org/officeDocument/2006/relationships/tags" Target="../tags/tag925.xml"/><Relationship Id="rId4" Type="http://schemas.openxmlformats.org/officeDocument/2006/relationships/tags" Target="../tags/tag924.xml"/><Relationship Id="rId3" Type="http://schemas.openxmlformats.org/officeDocument/2006/relationships/tags" Target="../tags/tag923.xml"/><Relationship Id="rId2" Type="http://schemas.openxmlformats.org/officeDocument/2006/relationships/tags" Target="../tags/tag922.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46.bin"/><Relationship Id="rId8" Type="http://schemas.openxmlformats.org/officeDocument/2006/relationships/tags" Target="../tags/tag934.xml"/><Relationship Id="rId7" Type="http://schemas.openxmlformats.org/officeDocument/2006/relationships/tags" Target="../tags/tag933.xml"/><Relationship Id="rId6" Type="http://schemas.openxmlformats.org/officeDocument/2006/relationships/tags" Target="../tags/tag932.xml"/><Relationship Id="rId5" Type="http://schemas.openxmlformats.org/officeDocument/2006/relationships/tags" Target="../tags/tag931.xml"/><Relationship Id="rId4" Type="http://schemas.openxmlformats.org/officeDocument/2006/relationships/tags" Target="../tags/tag930.xml"/><Relationship Id="rId3" Type="http://schemas.openxmlformats.org/officeDocument/2006/relationships/tags" Target="../tags/tag929.xml"/><Relationship Id="rId2" Type="http://schemas.openxmlformats.org/officeDocument/2006/relationships/tags" Target="../tags/tag928.xml"/><Relationship Id="rId16" Type="http://schemas.openxmlformats.org/officeDocument/2006/relationships/vmlDrawing" Target="../drawings/vmlDrawing12.vml"/><Relationship Id="rId15" Type="http://schemas.openxmlformats.org/officeDocument/2006/relationships/slideLayout" Target="../slideLayouts/slideLayout1.xml"/><Relationship Id="rId14" Type="http://schemas.openxmlformats.org/officeDocument/2006/relationships/tags" Target="../tags/tag935.xml"/><Relationship Id="rId13" Type="http://schemas.openxmlformats.org/officeDocument/2006/relationships/image" Target="../media/image126.png"/><Relationship Id="rId12" Type="http://schemas.openxmlformats.org/officeDocument/2006/relationships/image" Target="../media/image125.wmf"/><Relationship Id="rId11" Type="http://schemas.openxmlformats.org/officeDocument/2006/relationships/oleObject" Target="../embeddings/oleObject47.bin"/><Relationship Id="rId10" Type="http://schemas.openxmlformats.org/officeDocument/2006/relationships/image" Target="../media/image124.wmf"/><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9" Type="http://schemas.openxmlformats.org/officeDocument/2006/relationships/image" Target="../media/image127.png"/><Relationship Id="rId8" Type="http://schemas.openxmlformats.org/officeDocument/2006/relationships/tags" Target="../tags/tag942.xml"/><Relationship Id="rId7" Type="http://schemas.openxmlformats.org/officeDocument/2006/relationships/tags" Target="../tags/tag941.xml"/><Relationship Id="rId6" Type="http://schemas.openxmlformats.org/officeDocument/2006/relationships/tags" Target="../tags/tag940.xml"/><Relationship Id="rId5" Type="http://schemas.openxmlformats.org/officeDocument/2006/relationships/tags" Target="../tags/tag939.xml"/><Relationship Id="rId4" Type="http://schemas.openxmlformats.org/officeDocument/2006/relationships/tags" Target="../tags/tag938.xml"/><Relationship Id="rId3" Type="http://schemas.openxmlformats.org/officeDocument/2006/relationships/tags" Target="../tags/tag937.xml"/><Relationship Id="rId2" Type="http://schemas.openxmlformats.org/officeDocument/2006/relationships/tags" Target="../tags/tag936.xml"/><Relationship Id="rId13" Type="http://schemas.openxmlformats.org/officeDocument/2006/relationships/slideLayout" Target="../slideLayouts/slideLayout1.xml"/><Relationship Id="rId12" Type="http://schemas.openxmlformats.org/officeDocument/2006/relationships/tags" Target="../tags/tag944.xml"/><Relationship Id="rId11" Type="http://schemas.openxmlformats.org/officeDocument/2006/relationships/tags" Target="../tags/tag943.xml"/><Relationship Id="rId10" Type="http://schemas.openxmlformats.org/officeDocument/2006/relationships/image" Target="../media/image128.pn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9" Type="http://schemas.openxmlformats.org/officeDocument/2006/relationships/tags" Target="../tags/tag952.xml"/><Relationship Id="rId8" Type="http://schemas.openxmlformats.org/officeDocument/2006/relationships/tags" Target="../tags/tag951.xml"/><Relationship Id="rId7" Type="http://schemas.openxmlformats.org/officeDocument/2006/relationships/tags" Target="../tags/tag950.xml"/><Relationship Id="rId6" Type="http://schemas.openxmlformats.org/officeDocument/2006/relationships/tags" Target="../tags/tag949.xml"/><Relationship Id="rId5" Type="http://schemas.openxmlformats.org/officeDocument/2006/relationships/tags" Target="../tags/tag948.xml"/><Relationship Id="rId4" Type="http://schemas.openxmlformats.org/officeDocument/2006/relationships/tags" Target="../tags/tag947.xml"/><Relationship Id="rId3" Type="http://schemas.openxmlformats.org/officeDocument/2006/relationships/tags" Target="../tags/tag946.xml"/><Relationship Id="rId2" Type="http://schemas.openxmlformats.org/officeDocument/2006/relationships/tags" Target="../tags/tag945.xml"/><Relationship Id="rId17" Type="http://schemas.openxmlformats.org/officeDocument/2006/relationships/vmlDrawing" Target="../drawings/vmlDrawing13.vml"/><Relationship Id="rId16" Type="http://schemas.openxmlformats.org/officeDocument/2006/relationships/slideLayout" Target="../slideLayouts/slideLayout1.xml"/><Relationship Id="rId15" Type="http://schemas.openxmlformats.org/officeDocument/2006/relationships/tags" Target="../tags/tag953.xml"/><Relationship Id="rId14" Type="http://schemas.openxmlformats.org/officeDocument/2006/relationships/image" Target="../media/image131.wmf"/><Relationship Id="rId13" Type="http://schemas.openxmlformats.org/officeDocument/2006/relationships/oleObject" Target="../embeddings/oleObject49.bin"/><Relationship Id="rId12" Type="http://schemas.openxmlformats.org/officeDocument/2006/relationships/image" Target="../media/image130.wmf"/><Relationship Id="rId11" Type="http://schemas.openxmlformats.org/officeDocument/2006/relationships/oleObject" Target="../embeddings/oleObject48.bin"/><Relationship Id="rId10" Type="http://schemas.openxmlformats.org/officeDocument/2006/relationships/image" Target="../media/image129.png"/><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9" Type="http://schemas.openxmlformats.org/officeDocument/2006/relationships/tags" Target="../tags/tag961.xml"/><Relationship Id="rId8" Type="http://schemas.openxmlformats.org/officeDocument/2006/relationships/tags" Target="../tags/tag960.xml"/><Relationship Id="rId7" Type="http://schemas.openxmlformats.org/officeDocument/2006/relationships/tags" Target="../tags/tag959.xml"/><Relationship Id="rId6" Type="http://schemas.openxmlformats.org/officeDocument/2006/relationships/tags" Target="../tags/tag958.xml"/><Relationship Id="rId5" Type="http://schemas.openxmlformats.org/officeDocument/2006/relationships/tags" Target="../tags/tag957.xml"/><Relationship Id="rId4" Type="http://schemas.openxmlformats.org/officeDocument/2006/relationships/tags" Target="../tags/tag956.xml"/><Relationship Id="rId3" Type="http://schemas.openxmlformats.org/officeDocument/2006/relationships/tags" Target="../tags/tag955.xml"/><Relationship Id="rId20" Type="http://schemas.openxmlformats.org/officeDocument/2006/relationships/vmlDrawing" Target="../drawings/vmlDrawing14.vml"/><Relationship Id="rId2" Type="http://schemas.openxmlformats.org/officeDocument/2006/relationships/tags" Target="../tags/tag954.xml"/><Relationship Id="rId19" Type="http://schemas.openxmlformats.org/officeDocument/2006/relationships/slideLayout" Target="../slideLayouts/slideLayout1.xml"/><Relationship Id="rId18" Type="http://schemas.openxmlformats.org/officeDocument/2006/relationships/tags" Target="../tags/tag963.xml"/><Relationship Id="rId17" Type="http://schemas.openxmlformats.org/officeDocument/2006/relationships/image" Target="../media/image135.wmf"/><Relationship Id="rId16" Type="http://schemas.openxmlformats.org/officeDocument/2006/relationships/oleObject" Target="../embeddings/oleObject52.bin"/><Relationship Id="rId15" Type="http://schemas.openxmlformats.org/officeDocument/2006/relationships/image" Target="../media/image134.wmf"/><Relationship Id="rId14" Type="http://schemas.openxmlformats.org/officeDocument/2006/relationships/oleObject" Target="../embeddings/oleObject51.bin"/><Relationship Id="rId13" Type="http://schemas.openxmlformats.org/officeDocument/2006/relationships/image" Target="../media/image133.wmf"/><Relationship Id="rId12" Type="http://schemas.openxmlformats.org/officeDocument/2006/relationships/oleObject" Target="../embeddings/oleObject50.bin"/><Relationship Id="rId11" Type="http://schemas.openxmlformats.org/officeDocument/2006/relationships/tags" Target="../tags/tag962.xml"/><Relationship Id="rId10" Type="http://schemas.openxmlformats.org/officeDocument/2006/relationships/image" Target="../media/image132.png"/><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9" Type="http://schemas.openxmlformats.org/officeDocument/2006/relationships/tags" Target="../tags/tag971.xml"/><Relationship Id="rId8" Type="http://schemas.openxmlformats.org/officeDocument/2006/relationships/tags" Target="../tags/tag970.xml"/><Relationship Id="rId7" Type="http://schemas.openxmlformats.org/officeDocument/2006/relationships/tags" Target="../tags/tag969.xml"/><Relationship Id="rId6" Type="http://schemas.openxmlformats.org/officeDocument/2006/relationships/tags" Target="../tags/tag968.xml"/><Relationship Id="rId5" Type="http://schemas.openxmlformats.org/officeDocument/2006/relationships/tags" Target="../tags/tag967.xml"/><Relationship Id="rId4" Type="http://schemas.openxmlformats.org/officeDocument/2006/relationships/tags" Target="../tags/tag966.xml"/><Relationship Id="rId3" Type="http://schemas.openxmlformats.org/officeDocument/2006/relationships/tags" Target="../tags/tag965.xml"/><Relationship Id="rId22" Type="http://schemas.openxmlformats.org/officeDocument/2006/relationships/vmlDrawing" Target="../drawings/vmlDrawing15.vml"/><Relationship Id="rId21" Type="http://schemas.openxmlformats.org/officeDocument/2006/relationships/slideLayout" Target="../slideLayouts/slideLayout1.xml"/><Relationship Id="rId20" Type="http://schemas.openxmlformats.org/officeDocument/2006/relationships/tags" Target="../tags/tag977.xml"/><Relationship Id="rId2" Type="http://schemas.openxmlformats.org/officeDocument/2006/relationships/tags" Target="../tags/tag964.xml"/><Relationship Id="rId19" Type="http://schemas.openxmlformats.org/officeDocument/2006/relationships/image" Target="../media/image138.wmf"/><Relationship Id="rId18" Type="http://schemas.openxmlformats.org/officeDocument/2006/relationships/oleObject" Target="../embeddings/oleObject54.bin"/><Relationship Id="rId17" Type="http://schemas.openxmlformats.org/officeDocument/2006/relationships/tags" Target="../tags/tag976.xml"/><Relationship Id="rId16" Type="http://schemas.openxmlformats.org/officeDocument/2006/relationships/image" Target="../media/image137.wmf"/><Relationship Id="rId15" Type="http://schemas.openxmlformats.org/officeDocument/2006/relationships/oleObject" Target="../embeddings/oleObject53.bin"/><Relationship Id="rId14" Type="http://schemas.openxmlformats.org/officeDocument/2006/relationships/tags" Target="../tags/tag975.xml"/><Relationship Id="rId13" Type="http://schemas.openxmlformats.org/officeDocument/2006/relationships/tags" Target="../tags/tag974.xml"/><Relationship Id="rId12" Type="http://schemas.openxmlformats.org/officeDocument/2006/relationships/image" Target="../media/image136.png"/><Relationship Id="rId11" Type="http://schemas.openxmlformats.org/officeDocument/2006/relationships/tags" Target="../tags/tag973.xml"/><Relationship Id="rId10" Type="http://schemas.openxmlformats.org/officeDocument/2006/relationships/tags" Target="../tags/tag972.xml"/><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9" Type="http://schemas.openxmlformats.org/officeDocument/2006/relationships/tags" Target="../tags/tag985.xml"/><Relationship Id="rId8" Type="http://schemas.openxmlformats.org/officeDocument/2006/relationships/tags" Target="../tags/tag984.xml"/><Relationship Id="rId7" Type="http://schemas.openxmlformats.org/officeDocument/2006/relationships/tags" Target="../tags/tag983.xml"/><Relationship Id="rId6" Type="http://schemas.openxmlformats.org/officeDocument/2006/relationships/tags" Target="../tags/tag982.xml"/><Relationship Id="rId53" Type="http://schemas.openxmlformats.org/officeDocument/2006/relationships/vmlDrawing" Target="../drawings/vmlDrawing16.vml"/><Relationship Id="rId52" Type="http://schemas.openxmlformats.org/officeDocument/2006/relationships/slideLayout" Target="../slideLayouts/slideLayout1.xml"/><Relationship Id="rId51" Type="http://schemas.openxmlformats.org/officeDocument/2006/relationships/tags" Target="../tags/tag1003.xml"/><Relationship Id="rId50" Type="http://schemas.openxmlformats.org/officeDocument/2006/relationships/tags" Target="../tags/tag1002.xml"/><Relationship Id="rId5" Type="http://schemas.openxmlformats.org/officeDocument/2006/relationships/tags" Target="../tags/tag981.xml"/><Relationship Id="rId49" Type="http://schemas.openxmlformats.org/officeDocument/2006/relationships/image" Target="../media/image151.wmf"/><Relationship Id="rId48" Type="http://schemas.openxmlformats.org/officeDocument/2006/relationships/oleObject" Target="../embeddings/oleObject65.bin"/><Relationship Id="rId47" Type="http://schemas.openxmlformats.org/officeDocument/2006/relationships/image" Target="../media/image150.wmf"/><Relationship Id="rId46" Type="http://schemas.openxmlformats.org/officeDocument/2006/relationships/oleObject" Target="../embeddings/oleObject64.bin"/><Relationship Id="rId45" Type="http://schemas.openxmlformats.org/officeDocument/2006/relationships/image" Target="../media/image149.png"/><Relationship Id="rId44" Type="http://schemas.openxmlformats.org/officeDocument/2006/relationships/image" Target="../media/image148.wmf"/><Relationship Id="rId43" Type="http://schemas.openxmlformats.org/officeDocument/2006/relationships/oleObject" Target="../embeddings/oleObject63.bin"/><Relationship Id="rId42" Type="http://schemas.openxmlformats.org/officeDocument/2006/relationships/image" Target="../media/image147.wmf"/><Relationship Id="rId41" Type="http://schemas.openxmlformats.org/officeDocument/2006/relationships/oleObject" Target="../embeddings/oleObject62.bin"/><Relationship Id="rId40" Type="http://schemas.openxmlformats.org/officeDocument/2006/relationships/tags" Target="../tags/tag1001.xml"/><Relationship Id="rId4" Type="http://schemas.openxmlformats.org/officeDocument/2006/relationships/tags" Target="../tags/tag980.xml"/><Relationship Id="rId39" Type="http://schemas.openxmlformats.org/officeDocument/2006/relationships/tags" Target="../tags/tag1000.xml"/><Relationship Id="rId38" Type="http://schemas.openxmlformats.org/officeDocument/2006/relationships/tags" Target="../tags/tag999.xml"/><Relationship Id="rId37" Type="http://schemas.openxmlformats.org/officeDocument/2006/relationships/image" Target="../media/image146.wmf"/><Relationship Id="rId36" Type="http://schemas.openxmlformats.org/officeDocument/2006/relationships/oleObject" Target="../embeddings/oleObject61.bin"/><Relationship Id="rId35" Type="http://schemas.openxmlformats.org/officeDocument/2006/relationships/tags" Target="../tags/tag998.xml"/><Relationship Id="rId34" Type="http://schemas.openxmlformats.org/officeDocument/2006/relationships/image" Target="../media/image145.wmf"/><Relationship Id="rId33" Type="http://schemas.openxmlformats.org/officeDocument/2006/relationships/oleObject" Target="../embeddings/oleObject60.bin"/><Relationship Id="rId32" Type="http://schemas.openxmlformats.org/officeDocument/2006/relationships/tags" Target="../tags/tag997.xml"/><Relationship Id="rId31" Type="http://schemas.openxmlformats.org/officeDocument/2006/relationships/tags" Target="../tags/tag996.xml"/><Relationship Id="rId30" Type="http://schemas.openxmlformats.org/officeDocument/2006/relationships/tags" Target="../tags/tag995.xml"/><Relationship Id="rId3" Type="http://schemas.openxmlformats.org/officeDocument/2006/relationships/tags" Target="../tags/tag979.xml"/><Relationship Id="rId29" Type="http://schemas.openxmlformats.org/officeDocument/2006/relationships/tags" Target="../tags/tag994.xml"/><Relationship Id="rId28" Type="http://schemas.openxmlformats.org/officeDocument/2006/relationships/tags" Target="../tags/tag993.xml"/><Relationship Id="rId27" Type="http://schemas.openxmlformats.org/officeDocument/2006/relationships/tags" Target="../tags/tag992.xml"/><Relationship Id="rId26" Type="http://schemas.openxmlformats.org/officeDocument/2006/relationships/tags" Target="../tags/tag991.xml"/><Relationship Id="rId25" Type="http://schemas.openxmlformats.org/officeDocument/2006/relationships/tags" Target="../tags/tag990.xml"/><Relationship Id="rId24" Type="http://schemas.openxmlformats.org/officeDocument/2006/relationships/image" Target="../media/image144.wmf"/><Relationship Id="rId23" Type="http://schemas.openxmlformats.org/officeDocument/2006/relationships/oleObject" Target="../embeddings/oleObject59.bin"/><Relationship Id="rId22" Type="http://schemas.openxmlformats.org/officeDocument/2006/relationships/tags" Target="../tags/tag989.xml"/><Relationship Id="rId21" Type="http://schemas.openxmlformats.org/officeDocument/2006/relationships/image" Target="../media/image143.wmf"/><Relationship Id="rId20" Type="http://schemas.openxmlformats.org/officeDocument/2006/relationships/oleObject" Target="../embeddings/oleObject58.bin"/><Relationship Id="rId2" Type="http://schemas.openxmlformats.org/officeDocument/2006/relationships/tags" Target="../tags/tag978.xml"/><Relationship Id="rId19" Type="http://schemas.openxmlformats.org/officeDocument/2006/relationships/tags" Target="../tags/tag988.xml"/><Relationship Id="rId18" Type="http://schemas.openxmlformats.org/officeDocument/2006/relationships/image" Target="../media/image142.wmf"/><Relationship Id="rId17" Type="http://schemas.openxmlformats.org/officeDocument/2006/relationships/oleObject" Target="../embeddings/oleObject57.bin"/><Relationship Id="rId16" Type="http://schemas.openxmlformats.org/officeDocument/2006/relationships/tags" Target="../tags/tag987.xml"/><Relationship Id="rId15" Type="http://schemas.openxmlformats.org/officeDocument/2006/relationships/image" Target="../media/image141.wmf"/><Relationship Id="rId14" Type="http://schemas.openxmlformats.org/officeDocument/2006/relationships/oleObject" Target="../embeddings/oleObject56.bin"/><Relationship Id="rId13" Type="http://schemas.openxmlformats.org/officeDocument/2006/relationships/tags" Target="../tags/tag986.xml"/><Relationship Id="rId12" Type="http://schemas.openxmlformats.org/officeDocument/2006/relationships/image" Target="../media/image140.wmf"/><Relationship Id="rId11" Type="http://schemas.openxmlformats.org/officeDocument/2006/relationships/oleObject" Target="../embeddings/oleObject55.bin"/><Relationship Id="rId10" Type="http://schemas.openxmlformats.org/officeDocument/2006/relationships/image" Target="../media/image139.png"/><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09.xml"/><Relationship Id="rId6" Type="http://schemas.openxmlformats.org/officeDocument/2006/relationships/tags" Target="../tags/tag1008.xml"/><Relationship Id="rId5" Type="http://schemas.openxmlformats.org/officeDocument/2006/relationships/tags" Target="../tags/tag1007.xml"/><Relationship Id="rId4" Type="http://schemas.openxmlformats.org/officeDocument/2006/relationships/tags" Target="../tags/tag1006.xml"/><Relationship Id="rId3" Type="http://schemas.openxmlformats.org/officeDocument/2006/relationships/tags" Target="../tags/tag1005.xml"/><Relationship Id="rId2" Type="http://schemas.openxmlformats.org/officeDocument/2006/relationships/tags" Target="../tags/tag1004.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8" Type="http://schemas.openxmlformats.org/officeDocument/2006/relationships/slideLayout" Target="../slideLayouts/slideLayout1.xml"/><Relationship Id="rId17" Type="http://schemas.openxmlformats.org/officeDocument/2006/relationships/tags" Target="../tags/tag112.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image" Target="../media/image7.png"/><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15.xml"/><Relationship Id="rId6" Type="http://schemas.openxmlformats.org/officeDocument/2006/relationships/tags" Target="../tags/tag1014.xml"/><Relationship Id="rId5" Type="http://schemas.openxmlformats.org/officeDocument/2006/relationships/tags" Target="../tags/tag1013.xml"/><Relationship Id="rId4" Type="http://schemas.openxmlformats.org/officeDocument/2006/relationships/tags" Target="../tags/tag1012.xml"/><Relationship Id="rId3" Type="http://schemas.openxmlformats.org/officeDocument/2006/relationships/tags" Target="../tags/tag1011.xml"/><Relationship Id="rId2" Type="http://schemas.openxmlformats.org/officeDocument/2006/relationships/tags" Target="../tags/tag1010.xml"/><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9" Type="http://schemas.openxmlformats.org/officeDocument/2006/relationships/image" Target="../media/image153.wmf"/><Relationship Id="rId8" Type="http://schemas.openxmlformats.org/officeDocument/2006/relationships/oleObject" Target="../embeddings/oleObject67.bin"/><Relationship Id="rId7" Type="http://schemas.openxmlformats.org/officeDocument/2006/relationships/image" Target="../media/image152.wmf"/><Relationship Id="rId6" Type="http://schemas.openxmlformats.org/officeDocument/2006/relationships/oleObject" Target="../embeddings/oleObject66.bin"/><Relationship Id="rId5" Type="http://schemas.openxmlformats.org/officeDocument/2006/relationships/tags" Target="../tags/tag1019.xml"/><Relationship Id="rId4" Type="http://schemas.openxmlformats.org/officeDocument/2006/relationships/tags" Target="../tags/tag1018.xml"/><Relationship Id="rId3" Type="http://schemas.openxmlformats.org/officeDocument/2006/relationships/tags" Target="../tags/tag1017.xml"/><Relationship Id="rId25" Type="http://schemas.openxmlformats.org/officeDocument/2006/relationships/vmlDrawing" Target="../drawings/vmlDrawing17.vml"/><Relationship Id="rId24" Type="http://schemas.openxmlformats.org/officeDocument/2006/relationships/slideLayout" Target="../slideLayouts/slideLayout1.xml"/><Relationship Id="rId23" Type="http://schemas.openxmlformats.org/officeDocument/2006/relationships/tags" Target="../tags/tag1021.xml"/><Relationship Id="rId22" Type="http://schemas.openxmlformats.org/officeDocument/2006/relationships/tags" Target="../tags/tag1020.xml"/><Relationship Id="rId21" Type="http://schemas.openxmlformats.org/officeDocument/2006/relationships/image" Target="../media/image160.png"/><Relationship Id="rId20" Type="http://schemas.openxmlformats.org/officeDocument/2006/relationships/image" Target="../media/image159.png"/><Relationship Id="rId2" Type="http://schemas.openxmlformats.org/officeDocument/2006/relationships/tags" Target="../tags/tag1016.xml"/><Relationship Id="rId19" Type="http://schemas.openxmlformats.org/officeDocument/2006/relationships/image" Target="../media/image158.wmf"/><Relationship Id="rId18" Type="http://schemas.openxmlformats.org/officeDocument/2006/relationships/oleObject" Target="../embeddings/oleObject72.bin"/><Relationship Id="rId17" Type="http://schemas.openxmlformats.org/officeDocument/2006/relationships/image" Target="../media/image157.wmf"/><Relationship Id="rId16" Type="http://schemas.openxmlformats.org/officeDocument/2006/relationships/oleObject" Target="../embeddings/oleObject71.bin"/><Relationship Id="rId15" Type="http://schemas.openxmlformats.org/officeDocument/2006/relationships/image" Target="../media/image156.wmf"/><Relationship Id="rId14" Type="http://schemas.openxmlformats.org/officeDocument/2006/relationships/oleObject" Target="../embeddings/oleObject70.bin"/><Relationship Id="rId13" Type="http://schemas.openxmlformats.org/officeDocument/2006/relationships/image" Target="../media/image155.wmf"/><Relationship Id="rId12" Type="http://schemas.openxmlformats.org/officeDocument/2006/relationships/oleObject" Target="../embeddings/oleObject69.bin"/><Relationship Id="rId11" Type="http://schemas.openxmlformats.org/officeDocument/2006/relationships/image" Target="../media/image154.wmf"/><Relationship Id="rId10" Type="http://schemas.openxmlformats.org/officeDocument/2006/relationships/oleObject" Target="../embeddings/oleObject68.bin"/><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9" Type="http://schemas.openxmlformats.org/officeDocument/2006/relationships/image" Target="../media/image162.wmf"/><Relationship Id="rId8" Type="http://schemas.openxmlformats.org/officeDocument/2006/relationships/oleObject" Target="../embeddings/oleObject74.bin"/><Relationship Id="rId7" Type="http://schemas.openxmlformats.org/officeDocument/2006/relationships/image" Target="../media/image161.wmf"/><Relationship Id="rId6" Type="http://schemas.openxmlformats.org/officeDocument/2006/relationships/oleObject" Target="../embeddings/oleObject73.bin"/><Relationship Id="rId5" Type="http://schemas.openxmlformats.org/officeDocument/2006/relationships/tags" Target="../tags/tag1025.xml"/><Relationship Id="rId4" Type="http://schemas.openxmlformats.org/officeDocument/2006/relationships/tags" Target="../tags/tag1024.xml"/><Relationship Id="rId34" Type="http://schemas.openxmlformats.org/officeDocument/2006/relationships/vmlDrawing" Target="../drawings/vmlDrawing18.vml"/><Relationship Id="rId33" Type="http://schemas.openxmlformats.org/officeDocument/2006/relationships/slideLayout" Target="../slideLayouts/slideLayout1.xml"/><Relationship Id="rId32" Type="http://schemas.openxmlformats.org/officeDocument/2006/relationships/tags" Target="../tags/tag1036.xml"/><Relationship Id="rId31" Type="http://schemas.openxmlformats.org/officeDocument/2006/relationships/image" Target="../media/image168.wmf"/><Relationship Id="rId30" Type="http://schemas.openxmlformats.org/officeDocument/2006/relationships/oleObject" Target="../embeddings/oleObject80.bin"/><Relationship Id="rId3" Type="http://schemas.openxmlformats.org/officeDocument/2006/relationships/tags" Target="../tags/tag1023.xml"/><Relationship Id="rId29" Type="http://schemas.openxmlformats.org/officeDocument/2006/relationships/tags" Target="../tags/tag1035.xml"/><Relationship Id="rId28" Type="http://schemas.openxmlformats.org/officeDocument/2006/relationships/tags" Target="../tags/tag1034.xml"/><Relationship Id="rId27" Type="http://schemas.openxmlformats.org/officeDocument/2006/relationships/tags" Target="../tags/tag1033.xml"/><Relationship Id="rId26" Type="http://schemas.openxmlformats.org/officeDocument/2006/relationships/image" Target="../media/image167.wmf"/><Relationship Id="rId25" Type="http://schemas.openxmlformats.org/officeDocument/2006/relationships/oleObject" Target="../embeddings/oleObject79.bin"/><Relationship Id="rId24" Type="http://schemas.openxmlformats.org/officeDocument/2006/relationships/tags" Target="../tags/tag1032.xml"/><Relationship Id="rId23" Type="http://schemas.openxmlformats.org/officeDocument/2006/relationships/image" Target="../media/image166.wmf"/><Relationship Id="rId22" Type="http://schemas.openxmlformats.org/officeDocument/2006/relationships/oleObject" Target="../embeddings/oleObject78.bin"/><Relationship Id="rId21" Type="http://schemas.openxmlformats.org/officeDocument/2006/relationships/tags" Target="../tags/tag1031.xml"/><Relationship Id="rId20" Type="http://schemas.openxmlformats.org/officeDocument/2006/relationships/tags" Target="../tags/tag1030.xml"/><Relationship Id="rId2" Type="http://schemas.openxmlformats.org/officeDocument/2006/relationships/tags" Target="../tags/tag1022.xml"/><Relationship Id="rId19" Type="http://schemas.openxmlformats.org/officeDocument/2006/relationships/tags" Target="../tags/tag1029.xml"/><Relationship Id="rId18" Type="http://schemas.openxmlformats.org/officeDocument/2006/relationships/tags" Target="../tags/tag1028.xml"/><Relationship Id="rId17" Type="http://schemas.openxmlformats.org/officeDocument/2006/relationships/image" Target="../media/image165.wmf"/><Relationship Id="rId16" Type="http://schemas.openxmlformats.org/officeDocument/2006/relationships/oleObject" Target="../embeddings/oleObject77.bin"/><Relationship Id="rId15" Type="http://schemas.openxmlformats.org/officeDocument/2006/relationships/tags" Target="../tags/tag1027.xml"/><Relationship Id="rId14" Type="http://schemas.openxmlformats.org/officeDocument/2006/relationships/image" Target="../media/image164.wmf"/><Relationship Id="rId13" Type="http://schemas.openxmlformats.org/officeDocument/2006/relationships/oleObject" Target="../embeddings/oleObject76.bin"/><Relationship Id="rId12" Type="http://schemas.openxmlformats.org/officeDocument/2006/relationships/tags" Target="../tags/tag1026.xml"/><Relationship Id="rId11" Type="http://schemas.openxmlformats.org/officeDocument/2006/relationships/image" Target="../media/image163.wmf"/><Relationship Id="rId10" Type="http://schemas.openxmlformats.org/officeDocument/2006/relationships/oleObject" Target="../embeddings/oleObject75.bin"/><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9" Type="http://schemas.openxmlformats.org/officeDocument/2006/relationships/tags" Target="../tags/tag1044.xml"/><Relationship Id="rId8" Type="http://schemas.openxmlformats.org/officeDocument/2006/relationships/tags" Target="../tags/tag1043.xml"/><Relationship Id="rId7" Type="http://schemas.openxmlformats.org/officeDocument/2006/relationships/tags" Target="../tags/tag1042.xml"/><Relationship Id="rId6" Type="http://schemas.openxmlformats.org/officeDocument/2006/relationships/tags" Target="../tags/tag1041.xml"/><Relationship Id="rId5" Type="http://schemas.openxmlformats.org/officeDocument/2006/relationships/tags" Target="../tags/tag1040.xml"/><Relationship Id="rId4" Type="http://schemas.openxmlformats.org/officeDocument/2006/relationships/tags" Target="../tags/tag1039.xml"/><Relationship Id="rId3" Type="http://schemas.openxmlformats.org/officeDocument/2006/relationships/tags" Target="../tags/tag1038.xml"/><Relationship Id="rId23" Type="http://schemas.openxmlformats.org/officeDocument/2006/relationships/vmlDrawing" Target="../drawings/vmlDrawing19.vml"/><Relationship Id="rId22" Type="http://schemas.openxmlformats.org/officeDocument/2006/relationships/slideLayout" Target="../slideLayouts/slideLayout1.xml"/><Relationship Id="rId21" Type="http://schemas.openxmlformats.org/officeDocument/2006/relationships/tags" Target="../tags/tag1050.xml"/><Relationship Id="rId20" Type="http://schemas.openxmlformats.org/officeDocument/2006/relationships/tags" Target="../tags/tag1049.xml"/><Relationship Id="rId2" Type="http://schemas.openxmlformats.org/officeDocument/2006/relationships/tags" Target="../tags/tag1037.xml"/><Relationship Id="rId19" Type="http://schemas.openxmlformats.org/officeDocument/2006/relationships/image" Target="../media/image163.wmf"/><Relationship Id="rId18" Type="http://schemas.openxmlformats.org/officeDocument/2006/relationships/oleObject" Target="../embeddings/oleObject83.bin"/><Relationship Id="rId17" Type="http://schemas.openxmlformats.org/officeDocument/2006/relationships/tags" Target="../tags/tag1048.xml"/><Relationship Id="rId16" Type="http://schemas.openxmlformats.org/officeDocument/2006/relationships/tags" Target="../tags/tag1047.xml"/><Relationship Id="rId15" Type="http://schemas.openxmlformats.org/officeDocument/2006/relationships/image" Target="../media/image162.wmf"/><Relationship Id="rId14" Type="http://schemas.openxmlformats.org/officeDocument/2006/relationships/oleObject" Target="../embeddings/oleObject82.bin"/><Relationship Id="rId13" Type="http://schemas.openxmlformats.org/officeDocument/2006/relationships/tags" Target="../tags/tag1046.xml"/><Relationship Id="rId12" Type="http://schemas.openxmlformats.org/officeDocument/2006/relationships/tags" Target="../tags/tag1045.xml"/><Relationship Id="rId11" Type="http://schemas.openxmlformats.org/officeDocument/2006/relationships/image" Target="../media/image161.wmf"/><Relationship Id="rId10" Type="http://schemas.openxmlformats.org/officeDocument/2006/relationships/oleObject" Target="../embeddings/oleObject81.bin"/><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9" Type="http://schemas.openxmlformats.org/officeDocument/2006/relationships/tags" Target="../tags/tag1057.xml"/><Relationship Id="rId8" Type="http://schemas.openxmlformats.org/officeDocument/2006/relationships/image" Target="../media/image169.png"/><Relationship Id="rId7" Type="http://schemas.openxmlformats.org/officeDocument/2006/relationships/tags" Target="../tags/tag1056.xml"/><Relationship Id="rId6" Type="http://schemas.openxmlformats.org/officeDocument/2006/relationships/tags" Target="../tags/tag1055.xml"/><Relationship Id="rId5" Type="http://schemas.openxmlformats.org/officeDocument/2006/relationships/tags" Target="../tags/tag1054.xml"/><Relationship Id="rId4" Type="http://schemas.openxmlformats.org/officeDocument/2006/relationships/tags" Target="../tags/tag1053.xml"/><Relationship Id="rId3" Type="http://schemas.openxmlformats.org/officeDocument/2006/relationships/tags" Target="../tags/tag1052.xml"/><Relationship Id="rId2" Type="http://schemas.openxmlformats.org/officeDocument/2006/relationships/tags" Target="../tags/tag1051.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9" Type="http://schemas.openxmlformats.org/officeDocument/2006/relationships/tags" Target="../tags/tag1064.xml"/><Relationship Id="rId8" Type="http://schemas.openxmlformats.org/officeDocument/2006/relationships/image" Target="../media/image170.png"/><Relationship Id="rId7" Type="http://schemas.openxmlformats.org/officeDocument/2006/relationships/tags" Target="../tags/tag1063.xml"/><Relationship Id="rId6" Type="http://schemas.openxmlformats.org/officeDocument/2006/relationships/tags" Target="../tags/tag1062.xml"/><Relationship Id="rId5" Type="http://schemas.openxmlformats.org/officeDocument/2006/relationships/tags" Target="../tags/tag1061.xml"/><Relationship Id="rId4" Type="http://schemas.openxmlformats.org/officeDocument/2006/relationships/tags" Target="../tags/tag1060.xml"/><Relationship Id="rId3" Type="http://schemas.openxmlformats.org/officeDocument/2006/relationships/tags" Target="../tags/tag1059.xml"/><Relationship Id="rId2" Type="http://schemas.openxmlformats.org/officeDocument/2006/relationships/tags" Target="../tags/tag1058.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70.xml"/><Relationship Id="rId6" Type="http://schemas.openxmlformats.org/officeDocument/2006/relationships/tags" Target="../tags/tag1069.xml"/><Relationship Id="rId5" Type="http://schemas.openxmlformats.org/officeDocument/2006/relationships/tags" Target="../tags/tag1068.xml"/><Relationship Id="rId4" Type="http://schemas.openxmlformats.org/officeDocument/2006/relationships/tags" Target="../tags/tag1067.xml"/><Relationship Id="rId3" Type="http://schemas.openxmlformats.org/officeDocument/2006/relationships/tags" Target="../tags/tag1066.xml"/><Relationship Id="rId2" Type="http://schemas.openxmlformats.org/officeDocument/2006/relationships/tags" Target="../tags/tag1065.xml"/><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9" Type="http://schemas.openxmlformats.org/officeDocument/2006/relationships/image" Target="../media/image172.wmf"/><Relationship Id="rId8" Type="http://schemas.openxmlformats.org/officeDocument/2006/relationships/oleObject" Target="../embeddings/oleObject85.bin"/><Relationship Id="rId7" Type="http://schemas.openxmlformats.org/officeDocument/2006/relationships/image" Target="../media/image171.wmf"/><Relationship Id="rId6" Type="http://schemas.openxmlformats.org/officeDocument/2006/relationships/oleObject" Target="../embeddings/oleObject84.bin"/><Relationship Id="rId5" Type="http://schemas.openxmlformats.org/officeDocument/2006/relationships/tags" Target="../tags/tag1074.xml"/><Relationship Id="rId4" Type="http://schemas.openxmlformats.org/officeDocument/2006/relationships/tags" Target="../tags/tag1073.xml"/><Relationship Id="rId3" Type="http://schemas.openxmlformats.org/officeDocument/2006/relationships/tags" Target="../tags/tag1072.xml"/><Relationship Id="rId26" Type="http://schemas.openxmlformats.org/officeDocument/2006/relationships/vmlDrawing" Target="../drawings/vmlDrawing20.vml"/><Relationship Id="rId25" Type="http://schemas.openxmlformats.org/officeDocument/2006/relationships/slideLayout" Target="../slideLayouts/slideLayout1.xml"/><Relationship Id="rId24" Type="http://schemas.openxmlformats.org/officeDocument/2006/relationships/tags" Target="../tags/tag1075.xml"/><Relationship Id="rId23" Type="http://schemas.openxmlformats.org/officeDocument/2006/relationships/image" Target="../media/image179.wmf"/><Relationship Id="rId22" Type="http://schemas.openxmlformats.org/officeDocument/2006/relationships/oleObject" Target="../embeddings/oleObject92.bin"/><Relationship Id="rId21" Type="http://schemas.openxmlformats.org/officeDocument/2006/relationships/image" Target="../media/image178.wmf"/><Relationship Id="rId20" Type="http://schemas.openxmlformats.org/officeDocument/2006/relationships/oleObject" Target="../embeddings/oleObject91.bin"/><Relationship Id="rId2" Type="http://schemas.openxmlformats.org/officeDocument/2006/relationships/tags" Target="../tags/tag1071.xml"/><Relationship Id="rId19" Type="http://schemas.openxmlformats.org/officeDocument/2006/relationships/image" Target="../media/image177.wmf"/><Relationship Id="rId18" Type="http://schemas.openxmlformats.org/officeDocument/2006/relationships/oleObject" Target="../embeddings/oleObject90.bin"/><Relationship Id="rId17" Type="http://schemas.openxmlformats.org/officeDocument/2006/relationships/image" Target="../media/image176.wmf"/><Relationship Id="rId16" Type="http://schemas.openxmlformats.org/officeDocument/2006/relationships/oleObject" Target="../embeddings/oleObject89.bin"/><Relationship Id="rId15" Type="http://schemas.openxmlformats.org/officeDocument/2006/relationships/image" Target="../media/image175.wmf"/><Relationship Id="rId14" Type="http://schemas.openxmlformats.org/officeDocument/2006/relationships/oleObject" Target="../embeddings/oleObject88.bin"/><Relationship Id="rId13" Type="http://schemas.openxmlformats.org/officeDocument/2006/relationships/image" Target="../media/image174.wmf"/><Relationship Id="rId12" Type="http://schemas.openxmlformats.org/officeDocument/2006/relationships/oleObject" Target="../embeddings/oleObject87.bin"/><Relationship Id="rId11" Type="http://schemas.openxmlformats.org/officeDocument/2006/relationships/image" Target="../media/image173.wmf"/><Relationship Id="rId10" Type="http://schemas.openxmlformats.org/officeDocument/2006/relationships/oleObject" Target="../embeddings/oleObject86.bin"/><Relationship Id="rId1" Type="http://schemas.openxmlformats.org/officeDocument/2006/relationships/image" Target="../media/image2.png"/></Relationships>
</file>

<file path=ppt/slides/_rels/slide68.xml.rels><?xml version="1.0" encoding="UTF-8" standalone="yes"?>
<Relationships xmlns="http://schemas.openxmlformats.org/package/2006/relationships"><Relationship Id="rId9" Type="http://schemas.openxmlformats.org/officeDocument/2006/relationships/image" Target="../media/image181.wmf"/><Relationship Id="rId8" Type="http://schemas.openxmlformats.org/officeDocument/2006/relationships/oleObject" Target="../embeddings/oleObject94.bin"/><Relationship Id="rId7" Type="http://schemas.openxmlformats.org/officeDocument/2006/relationships/image" Target="../media/image180.wmf"/><Relationship Id="rId6" Type="http://schemas.openxmlformats.org/officeDocument/2006/relationships/oleObject" Target="../embeddings/oleObject93.bin"/><Relationship Id="rId5" Type="http://schemas.openxmlformats.org/officeDocument/2006/relationships/tags" Target="../tags/tag1079.xml"/><Relationship Id="rId4" Type="http://schemas.openxmlformats.org/officeDocument/2006/relationships/tags" Target="../tags/tag1078.xml"/><Relationship Id="rId3" Type="http://schemas.openxmlformats.org/officeDocument/2006/relationships/tags" Target="../tags/tag1077.xml"/><Relationship Id="rId24" Type="http://schemas.openxmlformats.org/officeDocument/2006/relationships/vmlDrawing" Target="../drawings/vmlDrawing21.vml"/><Relationship Id="rId23" Type="http://schemas.openxmlformats.org/officeDocument/2006/relationships/slideLayout" Target="../slideLayouts/slideLayout1.xml"/><Relationship Id="rId22" Type="http://schemas.openxmlformats.org/officeDocument/2006/relationships/tags" Target="../tags/tag1080.xml"/><Relationship Id="rId21" Type="http://schemas.openxmlformats.org/officeDocument/2006/relationships/image" Target="../media/image187.wmf"/><Relationship Id="rId20" Type="http://schemas.openxmlformats.org/officeDocument/2006/relationships/oleObject" Target="../embeddings/oleObject100.bin"/><Relationship Id="rId2" Type="http://schemas.openxmlformats.org/officeDocument/2006/relationships/tags" Target="../tags/tag1076.xml"/><Relationship Id="rId19" Type="http://schemas.openxmlformats.org/officeDocument/2006/relationships/image" Target="../media/image186.wmf"/><Relationship Id="rId18" Type="http://schemas.openxmlformats.org/officeDocument/2006/relationships/oleObject" Target="../embeddings/oleObject99.bin"/><Relationship Id="rId17" Type="http://schemas.openxmlformats.org/officeDocument/2006/relationships/image" Target="../media/image185.wmf"/><Relationship Id="rId16" Type="http://schemas.openxmlformats.org/officeDocument/2006/relationships/oleObject" Target="../embeddings/oleObject98.bin"/><Relationship Id="rId15" Type="http://schemas.openxmlformats.org/officeDocument/2006/relationships/image" Target="../media/image184.wmf"/><Relationship Id="rId14" Type="http://schemas.openxmlformats.org/officeDocument/2006/relationships/oleObject" Target="../embeddings/oleObject97.bin"/><Relationship Id="rId13" Type="http://schemas.openxmlformats.org/officeDocument/2006/relationships/image" Target="../media/image183.wmf"/><Relationship Id="rId12" Type="http://schemas.openxmlformats.org/officeDocument/2006/relationships/oleObject" Target="../embeddings/oleObject96.bin"/><Relationship Id="rId11" Type="http://schemas.openxmlformats.org/officeDocument/2006/relationships/image" Target="../media/image182.wmf"/><Relationship Id="rId10" Type="http://schemas.openxmlformats.org/officeDocument/2006/relationships/oleObject" Target="../embeddings/oleObject95.bin"/><Relationship Id="rId1" Type="http://schemas.openxmlformats.org/officeDocument/2006/relationships/image" Target="../media/image2.png"/></Relationships>
</file>

<file path=ppt/slides/_rels/slide69.xml.rels><?xml version="1.0" encoding="UTF-8" standalone="yes"?>
<Relationships xmlns="http://schemas.openxmlformats.org/package/2006/relationships"><Relationship Id="rId9" Type="http://schemas.openxmlformats.org/officeDocument/2006/relationships/image" Target="../media/image188.wmf"/><Relationship Id="rId8" Type="http://schemas.openxmlformats.org/officeDocument/2006/relationships/oleObject" Target="../embeddings/oleObject101.bin"/><Relationship Id="rId7" Type="http://schemas.openxmlformats.org/officeDocument/2006/relationships/tags" Target="../tags/tag1086.xml"/><Relationship Id="rId6" Type="http://schemas.openxmlformats.org/officeDocument/2006/relationships/tags" Target="../tags/tag1085.xml"/><Relationship Id="rId5" Type="http://schemas.openxmlformats.org/officeDocument/2006/relationships/tags" Target="../tags/tag1084.xml"/><Relationship Id="rId4" Type="http://schemas.openxmlformats.org/officeDocument/2006/relationships/tags" Target="../tags/tag1083.xml"/><Relationship Id="rId3" Type="http://schemas.openxmlformats.org/officeDocument/2006/relationships/tags" Target="../tags/tag1082.xml"/><Relationship Id="rId2" Type="http://schemas.openxmlformats.org/officeDocument/2006/relationships/tags" Target="../tags/tag1081.xml"/><Relationship Id="rId18" Type="http://schemas.openxmlformats.org/officeDocument/2006/relationships/vmlDrawing" Target="../drawings/vmlDrawing22.vml"/><Relationship Id="rId17" Type="http://schemas.openxmlformats.org/officeDocument/2006/relationships/slideLayout" Target="../slideLayouts/slideLayout1.xml"/><Relationship Id="rId16" Type="http://schemas.openxmlformats.org/officeDocument/2006/relationships/tags" Target="../tags/tag1089.xml"/><Relationship Id="rId15" Type="http://schemas.openxmlformats.org/officeDocument/2006/relationships/image" Target="../media/image191.png"/><Relationship Id="rId14" Type="http://schemas.openxmlformats.org/officeDocument/2006/relationships/image" Target="../media/image190.png"/><Relationship Id="rId13" Type="http://schemas.openxmlformats.org/officeDocument/2006/relationships/tags" Target="../tags/tag1088.xml"/><Relationship Id="rId12" Type="http://schemas.openxmlformats.org/officeDocument/2006/relationships/image" Target="../media/image189.wmf"/><Relationship Id="rId11" Type="http://schemas.openxmlformats.org/officeDocument/2006/relationships/oleObject" Target="../embeddings/oleObject102.bin"/><Relationship Id="rId10" Type="http://schemas.openxmlformats.org/officeDocument/2006/relationships/tags" Target="../tags/tag108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5" Type="http://schemas.openxmlformats.org/officeDocument/2006/relationships/slideLayout" Target="../slideLayouts/slideLayout1.xml"/><Relationship Id="rId24" Type="http://schemas.openxmlformats.org/officeDocument/2006/relationships/tags" Target="../tags/tag124.xml"/><Relationship Id="rId23" Type="http://schemas.openxmlformats.org/officeDocument/2006/relationships/image" Target="../media/image18.png"/><Relationship Id="rId22" Type="http://schemas.openxmlformats.org/officeDocument/2006/relationships/image" Target="../media/image17.png"/><Relationship Id="rId21" Type="http://schemas.openxmlformats.org/officeDocument/2006/relationships/image" Target="../media/image16.png"/><Relationship Id="rId20" Type="http://schemas.openxmlformats.org/officeDocument/2006/relationships/image" Target="../media/image15.png"/><Relationship Id="rId2" Type="http://schemas.openxmlformats.org/officeDocument/2006/relationships/tags" Target="../tags/tag113.xml"/><Relationship Id="rId19" Type="http://schemas.openxmlformats.org/officeDocument/2006/relationships/image" Target="../media/image14.png"/><Relationship Id="rId18" Type="http://schemas.openxmlformats.org/officeDocument/2006/relationships/image" Target="../media/image13.png"/><Relationship Id="rId17" Type="http://schemas.openxmlformats.org/officeDocument/2006/relationships/image" Target="../media/image12.png"/><Relationship Id="rId16" Type="http://schemas.openxmlformats.org/officeDocument/2006/relationships/image" Target="../media/image11.png"/><Relationship Id="rId15" Type="http://schemas.openxmlformats.org/officeDocument/2006/relationships/image" Target="../media/image10.png"/><Relationship Id="rId14" Type="http://schemas.openxmlformats.org/officeDocument/2006/relationships/image" Target="../media/image9.png"/><Relationship Id="rId13" Type="http://schemas.openxmlformats.org/officeDocument/2006/relationships/image" Target="../media/image8.png"/><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9" Type="http://schemas.openxmlformats.org/officeDocument/2006/relationships/image" Target="../media/image193.wmf"/><Relationship Id="rId8" Type="http://schemas.openxmlformats.org/officeDocument/2006/relationships/oleObject" Target="../embeddings/oleObject104.bin"/><Relationship Id="rId7" Type="http://schemas.openxmlformats.org/officeDocument/2006/relationships/image" Target="../media/image192.wmf"/><Relationship Id="rId6" Type="http://schemas.openxmlformats.org/officeDocument/2006/relationships/oleObject" Target="../embeddings/oleObject103.bin"/><Relationship Id="rId5" Type="http://schemas.openxmlformats.org/officeDocument/2006/relationships/tags" Target="../tags/tag1093.xml"/><Relationship Id="rId4" Type="http://schemas.openxmlformats.org/officeDocument/2006/relationships/tags" Target="../tags/tag1092.xml"/><Relationship Id="rId34" Type="http://schemas.openxmlformats.org/officeDocument/2006/relationships/vmlDrawing" Target="../drawings/vmlDrawing23.vml"/><Relationship Id="rId33" Type="http://schemas.openxmlformats.org/officeDocument/2006/relationships/slideLayout" Target="../slideLayouts/slideLayout1.xml"/><Relationship Id="rId32" Type="http://schemas.openxmlformats.org/officeDocument/2006/relationships/tags" Target="../tags/tag1098.xml"/><Relationship Id="rId31" Type="http://schemas.openxmlformats.org/officeDocument/2006/relationships/image" Target="../media/image187.wmf"/><Relationship Id="rId30" Type="http://schemas.openxmlformats.org/officeDocument/2006/relationships/oleObject" Target="../embeddings/oleObject113.bin"/><Relationship Id="rId3" Type="http://schemas.openxmlformats.org/officeDocument/2006/relationships/tags" Target="../tags/tag1091.xml"/><Relationship Id="rId29" Type="http://schemas.openxmlformats.org/officeDocument/2006/relationships/image" Target="../media/image201.wmf"/><Relationship Id="rId28" Type="http://schemas.openxmlformats.org/officeDocument/2006/relationships/oleObject" Target="../embeddings/oleObject112.bin"/><Relationship Id="rId27" Type="http://schemas.openxmlformats.org/officeDocument/2006/relationships/image" Target="../media/image200.wmf"/><Relationship Id="rId26" Type="http://schemas.openxmlformats.org/officeDocument/2006/relationships/oleObject" Target="../embeddings/oleObject111.bin"/><Relationship Id="rId25" Type="http://schemas.openxmlformats.org/officeDocument/2006/relationships/tags" Target="../tags/tag1097.xml"/><Relationship Id="rId24" Type="http://schemas.openxmlformats.org/officeDocument/2006/relationships/image" Target="../media/image199.wmf"/><Relationship Id="rId23" Type="http://schemas.openxmlformats.org/officeDocument/2006/relationships/oleObject" Target="../embeddings/oleObject110.bin"/><Relationship Id="rId22" Type="http://schemas.openxmlformats.org/officeDocument/2006/relationships/tags" Target="../tags/tag1096.xml"/><Relationship Id="rId21" Type="http://schemas.openxmlformats.org/officeDocument/2006/relationships/image" Target="../media/image198.wmf"/><Relationship Id="rId20" Type="http://schemas.openxmlformats.org/officeDocument/2006/relationships/oleObject" Target="../embeddings/oleObject109.bin"/><Relationship Id="rId2" Type="http://schemas.openxmlformats.org/officeDocument/2006/relationships/tags" Target="../tags/tag1090.xml"/><Relationship Id="rId19" Type="http://schemas.openxmlformats.org/officeDocument/2006/relationships/tags" Target="../tags/tag1095.xml"/><Relationship Id="rId18" Type="http://schemas.openxmlformats.org/officeDocument/2006/relationships/tags" Target="../tags/tag1094.xml"/><Relationship Id="rId17" Type="http://schemas.openxmlformats.org/officeDocument/2006/relationships/image" Target="../media/image197.wmf"/><Relationship Id="rId16" Type="http://schemas.openxmlformats.org/officeDocument/2006/relationships/oleObject" Target="../embeddings/oleObject108.bin"/><Relationship Id="rId15" Type="http://schemas.openxmlformats.org/officeDocument/2006/relationships/image" Target="../media/image196.wmf"/><Relationship Id="rId14" Type="http://schemas.openxmlformats.org/officeDocument/2006/relationships/oleObject" Target="../embeddings/oleObject107.bin"/><Relationship Id="rId13" Type="http://schemas.openxmlformats.org/officeDocument/2006/relationships/image" Target="../media/image195.wmf"/><Relationship Id="rId12" Type="http://schemas.openxmlformats.org/officeDocument/2006/relationships/oleObject" Target="../embeddings/oleObject106.bin"/><Relationship Id="rId11" Type="http://schemas.openxmlformats.org/officeDocument/2006/relationships/image" Target="../media/image194.wmf"/><Relationship Id="rId10" Type="http://schemas.openxmlformats.org/officeDocument/2006/relationships/oleObject" Target="../embeddings/oleObject105.bin"/><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9" Type="http://schemas.openxmlformats.org/officeDocument/2006/relationships/oleObject" Target="../embeddings/oleObject115.bin"/><Relationship Id="rId8" Type="http://schemas.openxmlformats.org/officeDocument/2006/relationships/image" Target="../media/image202.png"/><Relationship Id="rId7" Type="http://schemas.openxmlformats.org/officeDocument/2006/relationships/image" Target="../media/image192.wmf"/><Relationship Id="rId6" Type="http://schemas.openxmlformats.org/officeDocument/2006/relationships/oleObject" Target="../embeddings/oleObject114.bin"/><Relationship Id="rId5" Type="http://schemas.openxmlformats.org/officeDocument/2006/relationships/tags" Target="../tags/tag1102.xml"/><Relationship Id="rId4" Type="http://schemas.openxmlformats.org/officeDocument/2006/relationships/tags" Target="../tags/tag1101.xml"/><Relationship Id="rId3" Type="http://schemas.openxmlformats.org/officeDocument/2006/relationships/tags" Target="../tags/tag1100.xml"/><Relationship Id="rId25" Type="http://schemas.openxmlformats.org/officeDocument/2006/relationships/vmlDrawing" Target="../drawings/vmlDrawing24.vml"/><Relationship Id="rId24" Type="http://schemas.openxmlformats.org/officeDocument/2006/relationships/slideLayout" Target="../slideLayouts/slideLayout1.xml"/><Relationship Id="rId23" Type="http://schemas.openxmlformats.org/officeDocument/2006/relationships/tags" Target="../tags/tag1103.xml"/><Relationship Id="rId22" Type="http://schemas.openxmlformats.org/officeDocument/2006/relationships/image" Target="../media/image207.wmf"/><Relationship Id="rId21" Type="http://schemas.openxmlformats.org/officeDocument/2006/relationships/oleObject" Target="../embeddings/oleObject121.bin"/><Relationship Id="rId20" Type="http://schemas.openxmlformats.org/officeDocument/2006/relationships/image" Target="../media/image206.wmf"/><Relationship Id="rId2" Type="http://schemas.openxmlformats.org/officeDocument/2006/relationships/tags" Target="../tags/tag1099.xml"/><Relationship Id="rId19" Type="http://schemas.openxmlformats.org/officeDocument/2006/relationships/oleObject" Target="../embeddings/oleObject120.bin"/><Relationship Id="rId18" Type="http://schemas.openxmlformats.org/officeDocument/2006/relationships/image" Target="../media/image205.wmf"/><Relationship Id="rId17" Type="http://schemas.openxmlformats.org/officeDocument/2006/relationships/oleObject" Target="../embeddings/oleObject119.bin"/><Relationship Id="rId16" Type="http://schemas.openxmlformats.org/officeDocument/2006/relationships/image" Target="../media/image204.wmf"/><Relationship Id="rId15" Type="http://schemas.openxmlformats.org/officeDocument/2006/relationships/oleObject" Target="../embeddings/oleObject118.bin"/><Relationship Id="rId14" Type="http://schemas.openxmlformats.org/officeDocument/2006/relationships/image" Target="../media/image203.wmf"/><Relationship Id="rId13" Type="http://schemas.openxmlformats.org/officeDocument/2006/relationships/oleObject" Target="../embeddings/oleObject117.bin"/><Relationship Id="rId12" Type="http://schemas.openxmlformats.org/officeDocument/2006/relationships/image" Target="../media/image172.wmf"/><Relationship Id="rId11" Type="http://schemas.openxmlformats.org/officeDocument/2006/relationships/oleObject" Target="../embeddings/oleObject116.bin"/><Relationship Id="rId10" Type="http://schemas.openxmlformats.org/officeDocument/2006/relationships/image" Target="../media/image171.wmf"/><Relationship Id="rId1" Type="http://schemas.openxmlformats.org/officeDocument/2006/relationships/image" Target="../media/image2.png"/></Relationships>
</file>

<file path=ppt/slides/_rels/slide72.xml.rels><?xml version="1.0" encoding="UTF-8" standalone="yes"?>
<Relationships xmlns="http://schemas.openxmlformats.org/package/2006/relationships"><Relationship Id="rId9" Type="http://schemas.openxmlformats.org/officeDocument/2006/relationships/image" Target="../media/image208.png"/><Relationship Id="rId8" Type="http://schemas.openxmlformats.org/officeDocument/2006/relationships/image" Target="../media/image202.png"/><Relationship Id="rId7" Type="http://schemas.openxmlformats.org/officeDocument/2006/relationships/image" Target="../media/image192.wmf"/><Relationship Id="rId6" Type="http://schemas.openxmlformats.org/officeDocument/2006/relationships/oleObject" Target="../embeddings/oleObject122.bin"/><Relationship Id="rId5" Type="http://schemas.openxmlformats.org/officeDocument/2006/relationships/tags" Target="../tags/tag1107.xml"/><Relationship Id="rId4" Type="http://schemas.openxmlformats.org/officeDocument/2006/relationships/tags" Target="../tags/tag1106.xml"/><Relationship Id="rId3" Type="http://schemas.openxmlformats.org/officeDocument/2006/relationships/tags" Target="../tags/tag1105.xml"/><Relationship Id="rId2" Type="http://schemas.openxmlformats.org/officeDocument/2006/relationships/tags" Target="../tags/tag1104.xml"/><Relationship Id="rId12" Type="http://schemas.openxmlformats.org/officeDocument/2006/relationships/vmlDrawing" Target="../drawings/vmlDrawing25.vml"/><Relationship Id="rId11" Type="http://schemas.openxmlformats.org/officeDocument/2006/relationships/slideLayout" Target="../slideLayouts/slideLayout1.xml"/><Relationship Id="rId10" Type="http://schemas.openxmlformats.org/officeDocument/2006/relationships/tags" Target="../tags/tag1108.xml"/><Relationship Id="rId1" Type="http://schemas.openxmlformats.org/officeDocument/2006/relationships/image" Target="../media/image2.png"/></Relationships>
</file>

<file path=ppt/slides/_rels/slide73.xml.rels><?xml version="1.0" encoding="UTF-8" standalone="yes"?>
<Relationships xmlns="http://schemas.openxmlformats.org/package/2006/relationships"><Relationship Id="rId9" Type="http://schemas.openxmlformats.org/officeDocument/2006/relationships/image" Target="../media/image209.wmf"/><Relationship Id="rId8" Type="http://schemas.openxmlformats.org/officeDocument/2006/relationships/oleObject" Target="../embeddings/oleObject124.bin"/><Relationship Id="rId7" Type="http://schemas.openxmlformats.org/officeDocument/2006/relationships/image" Target="../media/image192.wmf"/><Relationship Id="rId6" Type="http://schemas.openxmlformats.org/officeDocument/2006/relationships/oleObject" Target="../embeddings/oleObject123.bin"/><Relationship Id="rId5" Type="http://schemas.openxmlformats.org/officeDocument/2006/relationships/tags" Target="../tags/tag1112.xml"/><Relationship Id="rId4" Type="http://schemas.openxmlformats.org/officeDocument/2006/relationships/tags" Target="../tags/tag1111.xml"/><Relationship Id="rId3" Type="http://schemas.openxmlformats.org/officeDocument/2006/relationships/tags" Target="../tags/tag1110.xml"/><Relationship Id="rId2" Type="http://schemas.openxmlformats.org/officeDocument/2006/relationships/tags" Target="../tags/tag1109.xml"/><Relationship Id="rId16" Type="http://schemas.openxmlformats.org/officeDocument/2006/relationships/vmlDrawing" Target="../drawings/vmlDrawing26.vml"/><Relationship Id="rId15" Type="http://schemas.openxmlformats.org/officeDocument/2006/relationships/slideLayout" Target="../slideLayouts/slideLayout1.xml"/><Relationship Id="rId14" Type="http://schemas.openxmlformats.org/officeDocument/2006/relationships/tags" Target="../tags/tag1113.xml"/><Relationship Id="rId13" Type="http://schemas.openxmlformats.org/officeDocument/2006/relationships/image" Target="../media/image211.wmf"/><Relationship Id="rId12" Type="http://schemas.openxmlformats.org/officeDocument/2006/relationships/oleObject" Target="../embeddings/oleObject126.bin"/><Relationship Id="rId11" Type="http://schemas.openxmlformats.org/officeDocument/2006/relationships/image" Target="../media/image210.wmf"/><Relationship Id="rId10" Type="http://schemas.openxmlformats.org/officeDocument/2006/relationships/oleObject" Target="../embeddings/oleObject125.bin"/><Relationship Id="rId1" Type="http://schemas.openxmlformats.org/officeDocument/2006/relationships/image" Target="../media/image2.png"/></Relationships>
</file>

<file path=ppt/slides/_rels/slide74.xml.rels><?xml version="1.0" encoding="UTF-8" standalone="yes"?>
<Relationships xmlns="http://schemas.openxmlformats.org/package/2006/relationships"><Relationship Id="rId9" Type="http://schemas.openxmlformats.org/officeDocument/2006/relationships/image" Target="../media/image209.wmf"/><Relationship Id="rId8" Type="http://schemas.openxmlformats.org/officeDocument/2006/relationships/oleObject" Target="../embeddings/oleObject128.bin"/><Relationship Id="rId7" Type="http://schemas.openxmlformats.org/officeDocument/2006/relationships/image" Target="../media/image192.wmf"/><Relationship Id="rId6" Type="http://schemas.openxmlformats.org/officeDocument/2006/relationships/oleObject" Target="../embeddings/oleObject127.bin"/><Relationship Id="rId5" Type="http://schemas.openxmlformats.org/officeDocument/2006/relationships/tags" Target="../tags/tag1117.xml"/><Relationship Id="rId4" Type="http://schemas.openxmlformats.org/officeDocument/2006/relationships/tags" Target="../tags/tag1116.xml"/><Relationship Id="rId3" Type="http://schemas.openxmlformats.org/officeDocument/2006/relationships/tags" Target="../tags/tag1115.xml"/><Relationship Id="rId2" Type="http://schemas.openxmlformats.org/officeDocument/2006/relationships/tags" Target="../tags/tag1114.xml"/><Relationship Id="rId16" Type="http://schemas.openxmlformats.org/officeDocument/2006/relationships/vmlDrawing" Target="../drawings/vmlDrawing27.vml"/><Relationship Id="rId15" Type="http://schemas.openxmlformats.org/officeDocument/2006/relationships/slideLayout" Target="../slideLayouts/slideLayout1.xml"/><Relationship Id="rId14" Type="http://schemas.openxmlformats.org/officeDocument/2006/relationships/tags" Target="../tags/tag1118.xml"/><Relationship Id="rId13" Type="http://schemas.openxmlformats.org/officeDocument/2006/relationships/image" Target="../media/image212.wmf"/><Relationship Id="rId12" Type="http://schemas.openxmlformats.org/officeDocument/2006/relationships/oleObject" Target="../embeddings/oleObject130.bin"/><Relationship Id="rId11" Type="http://schemas.openxmlformats.org/officeDocument/2006/relationships/image" Target="../media/image210.wmf"/><Relationship Id="rId10" Type="http://schemas.openxmlformats.org/officeDocument/2006/relationships/oleObject" Target="../embeddings/oleObject129.bin"/><Relationship Id="rId1" Type="http://schemas.openxmlformats.org/officeDocument/2006/relationships/image" Target="../media/image2.png"/></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131.bin"/><Relationship Id="rId8" Type="http://schemas.openxmlformats.org/officeDocument/2006/relationships/image" Target="../media/image214.png"/><Relationship Id="rId7" Type="http://schemas.openxmlformats.org/officeDocument/2006/relationships/image" Target="../media/image213.png"/><Relationship Id="rId6" Type="http://schemas.openxmlformats.org/officeDocument/2006/relationships/tags" Target="../tags/tag1123.xml"/><Relationship Id="rId5" Type="http://schemas.openxmlformats.org/officeDocument/2006/relationships/tags" Target="../tags/tag1122.xml"/><Relationship Id="rId4" Type="http://schemas.openxmlformats.org/officeDocument/2006/relationships/tags" Target="../tags/tag1121.xml"/><Relationship Id="rId3" Type="http://schemas.openxmlformats.org/officeDocument/2006/relationships/tags" Target="../tags/tag1120.xml"/><Relationship Id="rId28" Type="http://schemas.openxmlformats.org/officeDocument/2006/relationships/vmlDrawing" Target="../drawings/vmlDrawing28.vml"/><Relationship Id="rId27" Type="http://schemas.openxmlformats.org/officeDocument/2006/relationships/slideLayout" Target="../slideLayouts/slideLayout1.xml"/><Relationship Id="rId26" Type="http://schemas.openxmlformats.org/officeDocument/2006/relationships/tags" Target="../tags/tag1125.xml"/><Relationship Id="rId25" Type="http://schemas.openxmlformats.org/officeDocument/2006/relationships/tags" Target="../tags/tag1124.xml"/><Relationship Id="rId24" Type="http://schemas.openxmlformats.org/officeDocument/2006/relationships/image" Target="../media/image221.wmf"/><Relationship Id="rId23" Type="http://schemas.openxmlformats.org/officeDocument/2006/relationships/oleObject" Target="../embeddings/oleObject138.bin"/><Relationship Id="rId22" Type="http://schemas.openxmlformats.org/officeDocument/2006/relationships/image" Target="../media/image220.wmf"/><Relationship Id="rId21" Type="http://schemas.openxmlformats.org/officeDocument/2006/relationships/oleObject" Target="../embeddings/oleObject137.bin"/><Relationship Id="rId20" Type="http://schemas.openxmlformats.org/officeDocument/2006/relationships/image" Target="../media/image219.wmf"/><Relationship Id="rId2" Type="http://schemas.openxmlformats.org/officeDocument/2006/relationships/tags" Target="../tags/tag1119.xml"/><Relationship Id="rId19" Type="http://schemas.openxmlformats.org/officeDocument/2006/relationships/oleObject" Target="../embeddings/oleObject136.bin"/><Relationship Id="rId18" Type="http://schemas.openxmlformats.org/officeDocument/2006/relationships/image" Target="../media/image218.wmf"/><Relationship Id="rId17" Type="http://schemas.openxmlformats.org/officeDocument/2006/relationships/oleObject" Target="../embeddings/oleObject135.bin"/><Relationship Id="rId16" Type="http://schemas.openxmlformats.org/officeDocument/2006/relationships/image" Target="../media/image217.wmf"/><Relationship Id="rId15" Type="http://schemas.openxmlformats.org/officeDocument/2006/relationships/oleObject" Target="../embeddings/oleObject134.bin"/><Relationship Id="rId14" Type="http://schemas.openxmlformats.org/officeDocument/2006/relationships/image" Target="../media/image216.wmf"/><Relationship Id="rId13" Type="http://schemas.openxmlformats.org/officeDocument/2006/relationships/oleObject" Target="../embeddings/oleObject133.bin"/><Relationship Id="rId12" Type="http://schemas.openxmlformats.org/officeDocument/2006/relationships/image" Target="../media/image215.wmf"/><Relationship Id="rId11" Type="http://schemas.openxmlformats.org/officeDocument/2006/relationships/oleObject" Target="../embeddings/oleObject132.bin"/><Relationship Id="rId10" Type="http://schemas.openxmlformats.org/officeDocument/2006/relationships/image" Target="../media/image192.wmf"/><Relationship Id="rId1" Type="http://schemas.openxmlformats.org/officeDocument/2006/relationships/image" Target="../media/image2.png"/></Relationships>
</file>

<file path=ppt/slides/_rels/slide76.xml.rels><?xml version="1.0" encoding="UTF-8" standalone="yes"?>
<Relationships xmlns="http://schemas.openxmlformats.org/package/2006/relationships"><Relationship Id="rId9" Type="http://schemas.openxmlformats.org/officeDocument/2006/relationships/image" Target="../media/image222.wmf"/><Relationship Id="rId8" Type="http://schemas.openxmlformats.org/officeDocument/2006/relationships/oleObject" Target="../embeddings/oleObject140.bin"/><Relationship Id="rId7" Type="http://schemas.openxmlformats.org/officeDocument/2006/relationships/image" Target="../media/image187.wmf"/><Relationship Id="rId6" Type="http://schemas.openxmlformats.org/officeDocument/2006/relationships/oleObject" Target="../embeddings/oleObject139.bin"/><Relationship Id="rId5" Type="http://schemas.openxmlformats.org/officeDocument/2006/relationships/tags" Target="../tags/tag1129.xml"/><Relationship Id="rId4" Type="http://schemas.openxmlformats.org/officeDocument/2006/relationships/tags" Target="../tags/tag1128.xml"/><Relationship Id="rId3" Type="http://schemas.openxmlformats.org/officeDocument/2006/relationships/tags" Target="../tags/tag1127.xml"/><Relationship Id="rId2" Type="http://schemas.openxmlformats.org/officeDocument/2006/relationships/tags" Target="../tags/tag1126.xml"/><Relationship Id="rId16" Type="http://schemas.openxmlformats.org/officeDocument/2006/relationships/vmlDrawing" Target="../drawings/vmlDrawing29.vml"/><Relationship Id="rId15" Type="http://schemas.openxmlformats.org/officeDocument/2006/relationships/slideLayout" Target="../slideLayouts/slideLayout1.xml"/><Relationship Id="rId14" Type="http://schemas.openxmlformats.org/officeDocument/2006/relationships/tags" Target="../tags/tag1130.xml"/><Relationship Id="rId13" Type="http://schemas.openxmlformats.org/officeDocument/2006/relationships/image" Target="../media/image224.wmf"/><Relationship Id="rId12" Type="http://schemas.openxmlformats.org/officeDocument/2006/relationships/oleObject" Target="../embeddings/oleObject142.bin"/><Relationship Id="rId11" Type="http://schemas.openxmlformats.org/officeDocument/2006/relationships/image" Target="../media/image223.wmf"/><Relationship Id="rId10" Type="http://schemas.openxmlformats.org/officeDocument/2006/relationships/oleObject" Target="../embeddings/oleObject141.bin"/><Relationship Id="rId1" Type="http://schemas.openxmlformats.org/officeDocument/2006/relationships/image" Target="../media/image2.png"/></Relationships>
</file>

<file path=ppt/slides/_rels/slide77.xml.rels><?xml version="1.0" encoding="UTF-8" standalone="yes"?>
<Relationships xmlns="http://schemas.openxmlformats.org/package/2006/relationships"><Relationship Id="rId9" Type="http://schemas.openxmlformats.org/officeDocument/2006/relationships/image" Target="../media/image226.png"/><Relationship Id="rId8" Type="http://schemas.openxmlformats.org/officeDocument/2006/relationships/tags" Target="../tags/tag1136.xml"/><Relationship Id="rId7" Type="http://schemas.openxmlformats.org/officeDocument/2006/relationships/image" Target="../media/image225.png"/><Relationship Id="rId6" Type="http://schemas.openxmlformats.org/officeDocument/2006/relationships/tags" Target="../tags/tag1135.xml"/><Relationship Id="rId5" Type="http://schemas.openxmlformats.org/officeDocument/2006/relationships/tags" Target="../tags/tag1134.xml"/><Relationship Id="rId4" Type="http://schemas.openxmlformats.org/officeDocument/2006/relationships/tags" Target="../tags/tag1133.xml"/><Relationship Id="rId3" Type="http://schemas.openxmlformats.org/officeDocument/2006/relationships/tags" Target="../tags/tag1132.xml"/><Relationship Id="rId2" Type="http://schemas.openxmlformats.org/officeDocument/2006/relationships/tags" Target="../tags/tag1131.xml"/><Relationship Id="rId14" Type="http://schemas.openxmlformats.org/officeDocument/2006/relationships/slideLayout" Target="../slideLayouts/slideLayout1.xml"/><Relationship Id="rId13" Type="http://schemas.openxmlformats.org/officeDocument/2006/relationships/tags" Target="../tags/tag1140.xml"/><Relationship Id="rId12" Type="http://schemas.openxmlformats.org/officeDocument/2006/relationships/tags" Target="../tags/tag1139.xml"/><Relationship Id="rId11" Type="http://schemas.openxmlformats.org/officeDocument/2006/relationships/tags" Target="../tags/tag1138.xml"/><Relationship Id="rId10" Type="http://schemas.openxmlformats.org/officeDocument/2006/relationships/tags" Target="../tags/tag1137.xml"/><Relationship Id="rId1" Type="http://schemas.openxmlformats.org/officeDocument/2006/relationships/image" Target="../media/image2.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146.xml"/><Relationship Id="rId6" Type="http://schemas.openxmlformats.org/officeDocument/2006/relationships/tags" Target="../tags/tag1145.xml"/><Relationship Id="rId5" Type="http://schemas.openxmlformats.org/officeDocument/2006/relationships/tags" Target="../tags/tag1144.xml"/><Relationship Id="rId4" Type="http://schemas.openxmlformats.org/officeDocument/2006/relationships/tags" Target="../tags/tag1143.xml"/><Relationship Id="rId3" Type="http://schemas.openxmlformats.org/officeDocument/2006/relationships/tags" Target="../tags/tag1142.xml"/><Relationship Id="rId2" Type="http://schemas.openxmlformats.org/officeDocument/2006/relationships/tags" Target="../tags/tag1141.xml"/><Relationship Id="rId1" Type="http://schemas.openxmlformats.org/officeDocument/2006/relationships/image" Target="../media/image2.png"/></Relationships>
</file>

<file path=ppt/slides/_rels/slide79.xml.rels><?xml version="1.0" encoding="UTF-8" standalone="yes"?>
<Relationships xmlns="http://schemas.openxmlformats.org/package/2006/relationships"><Relationship Id="rId9" Type="http://schemas.openxmlformats.org/officeDocument/2006/relationships/image" Target="../media/image172.wmf"/><Relationship Id="rId8" Type="http://schemas.openxmlformats.org/officeDocument/2006/relationships/oleObject" Target="../embeddings/oleObject144.bin"/><Relationship Id="rId7" Type="http://schemas.openxmlformats.org/officeDocument/2006/relationships/image" Target="../media/image171.wmf"/><Relationship Id="rId6" Type="http://schemas.openxmlformats.org/officeDocument/2006/relationships/oleObject" Target="../embeddings/oleObject143.bin"/><Relationship Id="rId5" Type="http://schemas.openxmlformats.org/officeDocument/2006/relationships/tags" Target="../tags/tag1150.xml"/><Relationship Id="rId4" Type="http://schemas.openxmlformats.org/officeDocument/2006/relationships/tags" Target="../tags/tag1149.xml"/><Relationship Id="rId3" Type="http://schemas.openxmlformats.org/officeDocument/2006/relationships/tags" Target="../tags/tag1148.xml"/><Relationship Id="rId26" Type="http://schemas.openxmlformats.org/officeDocument/2006/relationships/vmlDrawing" Target="../drawings/vmlDrawing30.vml"/><Relationship Id="rId25" Type="http://schemas.openxmlformats.org/officeDocument/2006/relationships/slideLayout" Target="../slideLayouts/slideLayout1.xml"/><Relationship Id="rId24" Type="http://schemas.openxmlformats.org/officeDocument/2006/relationships/tags" Target="../tags/tag1151.xml"/><Relationship Id="rId23" Type="http://schemas.openxmlformats.org/officeDocument/2006/relationships/image" Target="../media/image179.wmf"/><Relationship Id="rId22" Type="http://schemas.openxmlformats.org/officeDocument/2006/relationships/oleObject" Target="../embeddings/oleObject151.bin"/><Relationship Id="rId21" Type="http://schemas.openxmlformats.org/officeDocument/2006/relationships/image" Target="../media/image178.wmf"/><Relationship Id="rId20" Type="http://schemas.openxmlformats.org/officeDocument/2006/relationships/oleObject" Target="../embeddings/oleObject150.bin"/><Relationship Id="rId2" Type="http://schemas.openxmlformats.org/officeDocument/2006/relationships/tags" Target="../tags/tag1147.xml"/><Relationship Id="rId19" Type="http://schemas.openxmlformats.org/officeDocument/2006/relationships/image" Target="../media/image177.wmf"/><Relationship Id="rId18" Type="http://schemas.openxmlformats.org/officeDocument/2006/relationships/oleObject" Target="../embeddings/oleObject149.bin"/><Relationship Id="rId17" Type="http://schemas.openxmlformats.org/officeDocument/2006/relationships/image" Target="../media/image176.wmf"/><Relationship Id="rId16" Type="http://schemas.openxmlformats.org/officeDocument/2006/relationships/oleObject" Target="../embeddings/oleObject148.bin"/><Relationship Id="rId15" Type="http://schemas.openxmlformats.org/officeDocument/2006/relationships/image" Target="../media/image175.wmf"/><Relationship Id="rId14" Type="http://schemas.openxmlformats.org/officeDocument/2006/relationships/oleObject" Target="../embeddings/oleObject147.bin"/><Relationship Id="rId13" Type="http://schemas.openxmlformats.org/officeDocument/2006/relationships/image" Target="../media/image174.wmf"/><Relationship Id="rId12" Type="http://schemas.openxmlformats.org/officeDocument/2006/relationships/oleObject" Target="../embeddings/oleObject146.bin"/><Relationship Id="rId11" Type="http://schemas.openxmlformats.org/officeDocument/2006/relationships/image" Target="../media/image173.wmf"/><Relationship Id="rId10" Type="http://schemas.openxmlformats.org/officeDocument/2006/relationships/oleObject" Target="../embeddings/oleObject145.bin"/><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7" Type="http://schemas.openxmlformats.org/officeDocument/2006/relationships/slideLayout" Target="../slideLayouts/slideLayout1.xml"/><Relationship Id="rId26" Type="http://schemas.openxmlformats.org/officeDocument/2006/relationships/tags" Target="../tags/tag148.xml"/><Relationship Id="rId25" Type="http://schemas.openxmlformats.org/officeDocument/2006/relationships/tags" Target="../tags/tag147.xml"/><Relationship Id="rId24" Type="http://schemas.openxmlformats.org/officeDocument/2006/relationships/tags" Target="../tags/tag146.xml"/><Relationship Id="rId23" Type="http://schemas.openxmlformats.org/officeDocument/2006/relationships/tags" Target="../tags/tag145.xml"/><Relationship Id="rId22" Type="http://schemas.openxmlformats.org/officeDocument/2006/relationships/tags" Target="../tags/tag144.xml"/><Relationship Id="rId21" Type="http://schemas.openxmlformats.org/officeDocument/2006/relationships/tags" Target="../tags/tag143.xml"/><Relationship Id="rId20" Type="http://schemas.openxmlformats.org/officeDocument/2006/relationships/tags" Target="../tags/tag142.xml"/><Relationship Id="rId2" Type="http://schemas.openxmlformats.org/officeDocument/2006/relationships/tags" Target="../tags/tag125.xml"/><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image" Target="../media/image18.png"/><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9" Type="http://schemas.openxmlformats.org/officeDocument/2006/relationships/oleObject" Target="../embeddings/oleObject153.bin"/><Relationship Id="rId8" Type="http://schemas.openxmlformats.org/officeDocument/2006/relationships/image" Target="../media/image149.png"/><Relationship Id="rId7" Type="http://schemas.openxmlformats.org/officeDocument/2006/relationships/image" Target="../media/image150.wmf"/><Relationship Id="rId6" Type="http://schemas.openxmlformats.org/officeDocument/2006/relationships/oleObject" Target="../embeddings/oleObject152.bin"/><Relationship Id="rId5" Type="http://schemas.openxmlformats.org/officeDocument/2006/relationships/tags" Target="../tags/tag1155.xml"/><Relationship Id="rId4" Type="http://schemas.openxmlformats.org/officeDocument/2006/relationships/tags" Target="../tags/tag1154.xml"/><Relationship Id="rId3" Type="http://schemas.openxmlformats.org/officeDocument/2006/relationships/tags" Target="../tags/tag1153.xml"/><Relationship Id="rId2" Type="http://schemas.openxmlformats.org/officeDocument/2006/relationships/tags" Target="../tags/tag1152.xml"/><Relationship Id="rId13" Type="http://schemas.openxmlformats.org/officeDocument/2006/relationships/vmlDrawing" Target="../drawings/vmlDrawing31.vml"/><Relationship Id="rId12" Type="http://schemas.openxmlformats.org/officeDocument/2006/relationships/slideLayout" Target="../slideLayouts/slideLayout1.xml"/><Relationship Id="rId11" Type="http://schemas.openxmlformats.org/officeDocument/2006/relationships/tags" Target="../tags/tag1156.xml"/><Relationship Id="rId10" Type="http://schemas.openxmlformats.org/officeDocument/2006/relationships/image" Target="../media/image227.wmf"/><Relationship Id="rId1" Type="http://schemas.openxmlformats.org/officeDocument/2006/relationships/image" Target="../media/image2.png"/></Relationships>
</file>

<file path=ppt/slides/_rels/slide81.xml.rels><?xml version="1.0" encoding="UTF-8" standalone="yes"?>
<Relationships xmlns="http://schemas.openxmlformats.org/package/2006/relationships"><Relationship Id="rId9" Type="http://schemas.openxmlformats.org/officeDocument/2006/relationships/image" Target="../media/image228.wmf"/><Relationship Id="rId8" Type="http://schemas.openxmlformats.org/officeDocument/2006/relationships/oleObject" Target="../embeddings/oleObject155.bin"/><Relationship Id="rId7" Type="http://schemas.openxmlformats.org/officeDocument/2006/relationships/image" Target="../media/image227.wmf"/><Relationship Id="rId6" Type="http://schemas.openxmlformats.org/officeDocument/2006/relationships/oleObject" Target="../embeddings/oleObject154.bin"/><Relationship Id="rId5" Type="http://schemas.openxmlformats.org/officeDocument/2006/relationships/tags" Target="../tags/tag1160.xml"/><Relationship Id="rId4" Type="http://schemas.openxmlformats.org/officeDocument/2006/relationships/tags" Target="../tags/tag1159.xml"/><Relationship Id="rId3" Type="http://schemas.openxmlformats.org/officeDocument/2006/relationships/tags" Target="../tags/tag1158.xml"/><Relationship Id="rId22" Type="http://schemas.openxmlformats.org/officeDocument/2006/relationships/vmlDrawing" Target="../drawings/vmlDrawing32.vml"/><Relationship Id="rId21" Type="http://schemas.openxmlformats.org/officeDocument/2006/relationships/slideLayout" Target="../slideLayouts/slideLayout1.xml"/><Relationship Id="rId20" Type="http://schemas.openxmlformats.org/officeDocument/2006/relationships/tags" Target="../tags/tag1161.xml"/><Relationship Id="rId2" Type="http://schemas.openxmlformats.org/officeDocument/2006/relationships/tags" Target="../tags/tag1157.xml"/><Relationship Id="rId19" Type="http://schemas.openxmlformats.org/officeDocument/2006/relationships/image" Target="../media/image233.wmf"/><Relationship Id="rId18" Type="http://schemas.openxmlformats.org/officeDocument/2006/relationships/oleObject" Target="../embeddings/oleObject160.bin"/><Relationship Id="rId17" Type="http://schemas.openxmlformats.org/officeDocument/2006/relationships/image" Target="../media/image232.wmf"/><Relationship Id="rId16" Type="http://schemas.openxmlformats.org/officeDocument/2006/relationships/oleObject" Target="../embeddings/oleObject159.bin"/><Relationship Id="rId15" Type="http://schemas.openxmlformats.org/officeDocument/2006/relationships/image" Target="../media/image231.wmf"/><Relationship Id="rId14" Type="http://schemas.openxmlformats.org/officeDocument/2006/relationships/oleObject" Target="../embeddings/oleObject158.bin"/><Relationship Id="rId13" Type="http://schemas.openxmlformats.org/officeDocument/2006/relationships/image" Target="../media/image230.wmf"/><Relationship Id="rId12" Type="http://schemas.openxmlformats.org/officeDocument/2006/relationships/oleObject" Target="../embeddings/oleObject157.bin"/><Relationship Id="rId11" Type="http://schemas.openxmlformats.org/officeDocument/2006/relationships/image" Target="../media/image229.wmf"/><Relationship Id="rId10" Type="http://schemas.openxmlformats.org/officeDocument/2006/relationships/oleObject" Target="../embeddings/oleObject156.bin"/><Relationship Id="rId1" Type="http://schemas.openxmlformats.org/officeDocument/2006/relationships/image" Target="../media/image2.png"/></Relationships>
</file>

<file path=ppt/slides/_rels/slide82.xml.rels><?xml version="1.0" encoding="UTF-8" standalone="yes"?>
<Relationships xmlns="http://schemas.openxmlformats.org/package/2006/relationships"><Relationship Id="rId9" Type="http://schemas.openxmlformats.org/officeDocument/2006/relationships/oleObject" Target="../embeddings/oleObject162.bin"/><Relationship Id="rId8" Type="http://schemas.openxmlformats.org/officeDocument/2006/relationships/image" Target="../media/image234.wmf"/><Relationship Id="rId7" Type="http://schemas.openxmlformats.org/officeDocument/2006/relationships/oleObject" Target="../embeddings/oleObject161.bin"/><Relationship Id="rId6" Type="http://schemas.openxmlformats.org/officeDocument/2006/relationships/tags" Target="../tags/tag1166.xml"/><Relationship Id="rId5" Type="http://schemas.openxmlformats.org/officeDocument/2006/relationships/tags" Target="../tags/tag1165.xml"/><Relationship Id="rId4" Type="http://schemas.openxmlformats.org/officeDocument/2006/relationships/tags" Target="../tags/tag1164.xml"/><Relationship Id="rId3" Type="http://schemas.openxmlformats.org/officeDocument/2006/relationships/tags" Target="../tags/tag1163.xml"/><Relationship Id="rId24" Type="http://schemas.openxmlformats.org/officeDocument/2006/relationships/vmlDrawing" Target="../drawings/vmlDrawing33.vml"/><Relationship Id="rId23" Type="http://schemas.openxmlformats.org/officeDocument/2006/relationships/slideLayout" Target="../slideLayouts/slideLayout1.xml"/><Relationship Id="rId22" Type="http://schemas.openxmlformats.org/officeDocument/2006/relationships/tags" Target="../tags/tag1167.xml"/><Relationship Id="rId21" Type="http://schemas.openxmlformats.org/officeDocument/2006/relationships/image" Target="../media/image242.png"/><Relationship Id="rId20" Type="http://schemas.openxmlformats.org/officeDocument/2006/relationships/image" Target="../media/image241.png"/><Relationship Id="rId2" Type="http://schemas.openxmlformats.org/officeDocument/2006/relationships/tags" Target="../tags/tag1162.xml"/><Relationship Id="rId19" Type="http://schemas.openxmlformats.org/officeDocument/2006/relationships/image" Target="../media/image240.png"/><Relationship Id="rId18" Type="http://schemas.openxmlformats.org/officeDocument/2006/relationships/image" Target="../media/image239.wmf"/><Relationship Id="rId17" Type="http://schemas.openxmlformats.org/officeDocument/2006/relationships/oleObject" Target="../embeddings/oleObject166.bin"/><Relationship Id="rId16" Type="http://schemas.openxmlformats.org/officeDocument/2006/relationships/image" Target="../media/image238.wmf"/><Relationship Id="rId15" Type="http://schemas.openxmlformats.org/officeDocument/2006/relationships/oleObject" Target="../embeddings/oleObject165.bin"/><Relationship Id="rId14" Type="http://schemas.openxmlformats.org/officeDocument/2006/relationships/image" Target="../media/image237.wmf"/><Relationship Id="rId13" Type="http://schemas.openxmlformats.org/officeDocument/2006/relationships/oleObject" Target="../embeddings/oleObject164.bin"/><Relationship Id="rId12" Type="http://schemas.openxmlformats.org/officeDocument/2006/relationships/image" Target="../media/image236.wmf"/><Relationship Id="rId11" Type="http://schemas.openxmlformats.org/officeDocument/2006/relationships/oleObject" Target="../embeddings/oleObject163.bin"/><Relationship Id="rId10" Type="http://schemas.openxmlformats.org/officeDocument/2006/relationships/image" Target="../media/image235.wmf"/><Relationship Id="rId1" Type="http://schemas.openxmlformats.org/officeDocument/2006/relationships/image" Target="../media/image2.png"/></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173.xml"/><Relationship Id="rId6" Type="http://schemas.openxmlformats.org/officeDocument/2006/relationships/tags" Target="../tags/tag1172.xml"/><Relationship Id="rId5" Type="http://schemas.openxmlformats.org/officeDocument/2006/relationships/tags" Target="../tags/tag1171.xml"/><Relationship Id="rId4" Type="http://schemas.openxmlformats.org/officeDocument/2006/relationships/tags" Target="../tags/tag1170.xml"/><Relationship Id="rId3" Type="http://schemas.openxmlformats.org/officeDocument/2006/relationships/tags" Target="../tags/tag1169.xml"/><Relationship Id="rId2" Type="http://schemas.openxmlformats.org/officeDocument/2006/relationships/tags" Target="../tags/tag1168.xml"/><Relationship Id="rId1" Type="http://schemas.openxmlformats.org/officeDocument/2006/relationships/image" Target="../media/image2.png"/></Relationships>
</file>

<file path=ppt/slides/_rels/slide8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179.xml"/><Relationship Id="rId7" Type="http://schemas.openxmlformats.org/officeDocument/2006/relationships/image" Target="../media/image243.png"/><Relationship Id="rId6" Type="http://schemas.openxmlformats.org/officeDocument/2006/relationships/tags" Target="../tags/tag1178.xml"/><Relationship Id="rId5" Type="http://schemas.openxmlformats.org/officeDocument/2006/relationships/tags" Target="../tags/tag1177.xml"/><Relationship Id="rId4" Type="http://schemas.openxmlformats.org/officeDocument/2006/relationships/tags" Target="../tags/tag1176.xml"/><Relationship Id="rId3" Type="http://schemas.openxmlformats.org/officeDocument/2006/relationships/tags" Target="../tags/tag1175.xml"/><Relationship Id="rId2" Type="http://schemas.openxmlformats.org/officeDocument/2006/relationships/tags" Target="../tags/tag1174.xml"/><Relationship Id="rId1" Type="http://schemas.openxmlformats.org/officeDocument/2006/relationships/image" Target="../media/image2.png"/></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185.xml"/><Relationship Id="rId6" Type="http://schemas.openxmlformats.org/officeDocument/2006/relationships/tags" Target="../tags/tag1184.xml"/><Relationship Id="rId5" Type="http://schemas.openxmlformats.org/officeDocument/2006/relationships/tags" Target="../tags/tag1183.xml"/><Relationship Id="rId4" Type="http://schemas.openxmlformats.org/officeDocument/2006/relationships/tags" Target="../tags/tag1182.xml"/><Relationship Id="rId3" Type="http://schemas.openxmlformats.org/officeDocument/2006/relationships/tags" Target="../tags/tag1181.xml"/><Relationship Id="rId2" Type="http://schemas.openxmlformats.org/officeDocument/2006/relationships/tags" Target="../tags/tag1180.xml"/><Relationship Id="rId1" Type="http://schemas.openxmlformats.org/officeDocument/2006/relationships/image" Target="../media/image2.png"/></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191.xml"/><Relationship Id="rId6" Type="http://schemas.openxmlformats.org/officeDocument/2006/relationships/tags" Target="../tags/tag1190.xml"/><Relationship Id="rId5" Type="http://schemas.openxmlformats.org/officeDocument/2006/relationships/tags" Target="../tags/tag1189.xml"/><Relationship Id="rId4" Type="http://schemas.openxmlformats.org/officeDocument/2006/relationships/tags" Target="../tags/tag1188.xml"/><Relationship Id="rId3" Type="http://schemas.openxmlformats.org/officeDocument/2006/relationships/tags" Target="../tags/tag1187.xml"/><Relationship Id="rId2" Type="http://schemas.openxmlformats.org/officeDocument/2006/relationships/tags" Target="../tags/tag1186.xml"/><Relationship Id="rId1" Type="http://schemas.openxmlformats.org/officeDocument/2006/relationships/image" Target="../media/image2.png"/></Relationships>
</file>

<file path=ppt/slides/_rels/slide87.xml.rels><?xml version="1.0" encoding="UTF-8" standalone="yes"?>
<Relationships xmlns="http://schemas.openxmlformats.org/package/2006/relationships"><Relationship Id="rId9" Type="http://schemas.openxmlformats.org/officeDocument/2006/relationships/image" Target="../media/image245.wmf"/><Relationship Id="rId8" Type="http://schemas.openxmlformats.org/officeDocument/2006/relationships/oleObject" Target="../embeddings/oleObject168.bin"/><Relationship Id="rId7" Type="http://schemas.openxmlformats.org/officeDocument/2006/relationships/image" Target="../media/image244.wmf"/><Relationship Id="rId6" Type="http://schemas.openxmlformats.org/officeDocument/2006/relationships/oleObject" Target="../embeddings/oleObject167.bin"/><Relationship Id="rId5" Type="http://schemas.openxmlformats.org/officeDocument/2006/relationships/tags" Target="../tags/tag1195.xml"/><Relationship Id="rId4" Type="http://schemas.openxmlformats.org/officeDocument/2006/relationships/tags" Target="../tags/tag1194.xml"/><Relationship Id="rId3" Type="http://schemas.openxmlformats.org/officeDocument/2006/relationships/tags" Target="../tags/tag1193.xml"/><Relationship Id="rId2" Type="http://schemas.openxmlformats.org/officeDocument/2006/relationships/tags" Target="../tags/tag1192.xml"/><Relationship Id="rId17" Type="http://schemas.openxmlformats.org/officeDocument/2006/relationships/vmlDrawing" Target="../drawings/vmlDrawing34.vml"/><Relationship Id="rId16" Type="http://schemas.openxmlformats.org/officeDocument/2006/relationships/slideLayout" Target="../slideLayouts/slideLayout1.xml"/><Relationship Id="rId15" Type="http://schemas.openxmlformats.org/officeDocument/2006/relationships/tags" Target="../tags/tag1196.xml"/><Relationship Id="rId14" Type="http://schemas.openxmlformats.org/officeDocument/2006/relationships/image" Target="../media/image248.wmf"/><Relationship Id="rId13" Type="http://schemas.openxmlformats.org/officeDocument/2006/relationships/oleObject" Target="../embeddings/oleObject170.bin"/><Relationship Id="rId12" Type="http://schemas.openxmlformats.org/officeDocument/2006/relationships/image" Target="../media/image247.png"/><Relationship Id="rId11" Type="http://schemas.openxmlformats.org/officeDocument/2006/relationships/image" Target="../media/image246.wmf"/><Relationship Id="rId10" Type="http://schemas.openxmlformats.org/officeDocument/2006/relationships/oleObject" Target="../embeddings/oleObject169.bin"/><Relationship Id="rId1" Type="http://schemas.openxmlformats.org/officeDocument/2006/relationships/image" Target="../media/image2.png"/></Relationships>
</file>

<file path=ppt/slides/_rels/slide88.xml.rels><?xml version="1.0" encoding="UTF-8" standalone="yes"?>
<Relationships xmlns="http://schemas.openxmlformats.org/package/2006/relationships"><Relationship Id="rId9" Type="http://schemas.openxmlformats.org/officeDocument/2006/relationships/image" Target="../media/image250.wmf"/><Relationship Id="rId8" Type="http://schemas.openxmlformats.org/officeDocument/2006/relationships/oleObject" Target="../embeddings/oleObject172.bin"/><Relationship Id="rId7" Type="http://schemas.openxmlformats.org/officeDocument/2006/relationships/image" Target="../media/image249.wmf"/><Relationship Id="rId6" Type="http://schemas.openxmlformats.org/officeDocument/2006/relationships/oleObject" Target="../embeddings/oleObject171.bin"/><Relationship Id="rId5" Type="http://schemas.openxmlformats.org/officeDocument/2006/relationships/tags" Target="../tags/tag1200.xml"/><Relationship Id="rId4" Type="http://schemas.openxmlformats.org/officeDocument/2006/relationships/tags" Target="../tags/tag1199.xml"/><Relationship Id="rId3" Type="http://schemas.openxmlformats.org/officeDocument/2006/relationships/tags" Target="../tags/tag1198.xml"/><Relationship Id="rId2" Type="http://schemas.openxmlformats.org/officeDocument/2006/relationships/tags" Target="../tags/tag1197.xml"/><Relationship Id="rId12" Type="http://schemas.openxmlformats.org/officeDocument/2006/relationships/vmlDrawing" Target="../drawings/vmlDrawing35.vml"/><Relationship Id="rId11" Type="http://schemas.openxmlformats.org/officeDocument/2006/relationships/slideLayout" Target="../slideLayouts/slideLayout1.xml"/><Relationship Id="rId10" Type="http://schemas.openxmlformats.org/officeDocument/2006/relationships/tags" Target="../tags/tag1201.xml"/><Relationship Id="rId1" Type="http://schemas.openxmlformats.org/officeDocument/2006/relationships/image" Target="../media/image2.png"/></Relationships>
</file>

<file path=ppt/slides/_rels/slide89.xml.rels><?xml version="1.0" encoding="UTF-8" standalone="yes"?>
<Relationships xmlns="http://schemas.openxmlformats.org/package/2006/relationships"><Relationship Id="rId9" Type="http://schemas.openxmlformats.org/officeDocument/2006/relationships/image" Target="../media/image251.wmf"/><Relationship Id="rId8" Type="http://schemas.openxmlformats.org/officeDocument/2006/relationships/oleObject" Target="../embeddings/oleObject174.bin"/><Relationship Id="rId7" Type="http://schemas.openxmlformats.org/officeDocument/2006/relationships/image" Target="../media/image249.wmf"/><Relationship Id="rId6" Type="http://schemas.openxmlformats.org/officeDocument/2006/relationships/oleObject" Target="../embeddings/oleObject173.bin"/><Relationship Id="rId5" Type="http://schemas.openxmlformats.org/officeDocument/2006/relationships/tags" Target="../tags/tag1205.xml"/><Relationship Id="rId4" Type="http://schemas.openxmlformats.org/officeDocument/2006/relationships/tags" Target="../tags/tag1204.xml"/><Relationship Id="rId3" Type="http://schemas.openxmlformats.org/officeDocument/2006/relationships/tags" Target="../tags/tag1203.xml"/><Relationship Id="rId2" Type="http://schemas.openxmlformats.org/officeDocument/2006/relationships/tags" Target="../tags/tag1202.xml"/><Relationship Id="rId12" Type="http://schemas.openxmlformats.org/officeDocument/2006/relationships/vmlDrawing" Target="../drawings/vmlDrawing36.vml"/><Relationship Id="rId11" Type="http://schemas.openxmlformats.org/officeDocument/2006/relationships/slideLayout" Target="../slideLayouts/slideLayout1.xml"/><Relationship Id="rId10" Type="http://schemas.openxmlformats.org/officeDocument/2006/relationships/tags" Target="../tags/tag1206.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3" Type="http://schemas.openxmlformats.org/officeDocument/2006/relationships/slideLayout" Target="../slideLayouts/slideLayout1.xml"/><Relationship Id="rId22" Type="http://schemas.openxmlformats.org/officeDocument/2006/relationships/tags" Target="../tags/tag165.xml"/><Relationship Id="rId21" Type="http://schemas.openxmlformats.org/officeDocument/2006/relationships/tags" Target="../tags/tag164.xml"/><Relationship Id="rId20" Type="http://schemas.openxmlformats.org/officeDocument/2006/relationships/tags" Target="../tags/tag163.xml"/><Relationship Id="rId2" Type="http://schemas.openxmlformats.org/officeDocument/2006/relationships/tags" Target="../tags/tag149.xml"/><Relationship Id="rId19" Type="http://schemas.openxmlformats.org/officeDocument/2006/relationships/image" Target="../media/image22.png"/><Relationship Id="rId18" Type="http://schemas.openxmlformats.org/officeDocument/2006/relationships/image" Target="../media/image21.png"/><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image" Target="../media/image20.png"/><Relationship Id="rId14" Type="http://schemas.openxmlformats.org/officeDocument/2006/relationships/image" Target="../media/image19.png"/><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9" Type="http://schemas.openxmlformats.org/officeDocument/2006/relationships/tags" Target="../tags/tag1213.xml"/><Relationship Id="rId8" Type="http://schemas.openxmlformats.org/officeDocument/2006/relationships/tags" Target="../tags/tag1212.xml"/><Relationship Id="rId7" Type="http://schemas.openxmlformats.org/officeDocument/2006/relationships/tags" Target="../tags/tag1211.xml"/><Relationship Id="rId6" Type="http://schemas.openxmlformats.org/officeDocument/2006/relationships/image" Target="../media/image252.png"/><Relationship Id="rId5" Type="http://schemas.openxmlformats.org/officeDocument/2006/relationships/tags" Target="../tags/tag1210.xml"/><Relationship Id="rId4" Type="http://schemas.openxmlformats.org/officeDocument/2006/relationships/tags" Target="../tags/tag1209.xml"/><Relationship Id="rId3" Type="http://schemas.openxmlformats.org/officeDocument/2006/relationships/tags" Target="../tags/tag1208.xml"/><Relationship Id="rId2" Type="http://schemas.openxmlformats.org/officeDocument/2006/relationships/tags" Target="../tags/tag1207.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9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219.xml"/><Relationship Id="rId6" Type="http://schemas.openxmlformats.org/officeDocument/2006/relationships/tags" Target="../tags/tag1218.xml"/><Relationship Id="rId5" Type="http://schemas.openxmlformats.org/officeDocument/2006/relationships/tags" Target="../tags/tag1217.xml"/><Relationship Id="rId4" Type="http://schemas.openxmlformats.org/officeDocument/2006/relationships/tags" Target="../tags/tag1216.xml"/><Relationship Id="rId3" Type="http://schemas.openxmlformats.org/officeDocument/2006/relationships/tags" Target="../tags/tag1215.xml"/><Relationship Id="rId2" Type="http://schemas.openxmlformats.org/officeDocument/2006/relationships/tags" Target="../tags/tag1214.xml"/><Relationship Id="rId1" Type="http://schemas.openxmlformats.org/officeDocument/2006/relationships/image" Target="../media/image2.png"/></Relationships>
</file>

<file path=ppt/slides/_rels/slide9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226.xml"/><Relationship Id="rId7" Type="http://schemas.openxmlformats.org/officeDocument/2006/relationships/tags" Target="../tags/tag1225.xml"/><Relationship Id="rId6" Type="http://schemas.openxmlformats.org/officeDocument/2006/relationships/tags" Target="../tags/tag1224.xml"/><Relationship Id="rId5" Type="http://schemas.openxmlformats.org/officeDocument/2006/relationships/tags" Target="../tags/tag1223.xml"/><Relationship Id="rId4" Type="http://schemas.openxmlformats.org/officeDocument/2006/relationships/tags" Target="../tags/tag1222.xml"/><Relationship Id="rId3" Type="http://schemas.openxmlformats.org/officeDocument/2006/relationships/tags" Target="../tags/tag1221.xml"/><Relationship Id="rId2" Type="http://schemas.openxmlformats.org/officeDocument/2006/relationships/tags" Target="../tags/tag1220.xml"/><Relationship Id="rId1" Type="http://schemas.openxmlformats.org/officeDocument/2006/relationships/image" Target="../media/image2.png"/></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229.xml"/><Relationship Id="rId3" Type="http://schemas.openxmlformats.org/officeDocument/2006/relationships/tags" Target="../tags/tag1228.xml"/><Relationship Id="rId2" Type="http://schemas.openxmlformats.org/officeDocument/2006/relationships/tags" Target="../tags/tag1227.xml"/><Relationship Id="rId1" Type="http://schemas.openxmlformats.org/officeDocument/2006/relationships/image" Target="../media/image2.png"/></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232.xml"/><Relationship Id="rId3" Type="http://schemas.openxmlformats.org/officeDocument/2006/relationships/tags" Target="../tags/tag1231.xml"/><Relationship Id="rId2" Type="http://schemas.openxmlformats.org/officeDocument/2006/relationships/tags" Target="../tags/tag1230.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4507230" y="647065"/>
            <a:ext cx="7706995" cy="2007870"/>
          </a:xfrm>
        </p:spPr>
        <p:txBody>
          <a:bodyPr>
            <a:noAutofit/>
          </a:bodyPr>
          <a:p>
            <a:pPr algn="ctr">
              <a:lnSpc>
                <a:spcPct val="120000"/>
              </a:lnSpc>
            </a:pPr>
            <a:r>
              <a:rPr lang="zh-CN" altLang="en-US" sz="4800">
                <a:solidFill>
                  <a:srgbClr val="9CC2F0"/>
                </a:solidFill>
              </a:rPr>
              <a:t>第</a:t>
            </a:r>
            <a:r>
              <a:rPr lang="en-US" altLang="zh-CN" sz="4800">
                <a:solidFill>
                  <a:srgbClr val="9CC2F0"/>
                </a:solidFill>
              </a:rPr>
              <a:t>1</a:t>
            </a:r>
            <a:r>
              <a:rPr lang="zh-CN" altLang="en-US" sz="4800">
                <a:solidFill>
                  <a:srgbClr val="9CC2F0"/>
                </a:solidFill>
              </a:rPr>
              <a:t>季</a:t>
            </a:r>
            <a:br>
              <a:rPr lang="zh-CN" altLang="en-US" sz="4800">
                <a:solidFill>
                  <a:srgbClr val="9CC2F0"/>
                </a:solidFill>
              </a:rPr>
            </a:br>
            <a:r>
              <a:rPr lang="zh-CN" altLang="en-US" sz="4400">
                <a:solidFill>
                  <a:srgbClr val="FFFF00"/>
                </a:solidFill>
              </a:rPr>
              <a:t>第</a:t>
            </a:r>
            <a:r>
              <a:rPr lang="en-US" altLang="zh-CN" sz="4400">
                <a:solidFill>
                  <a:srgbClr val="FFFF00"/>
                </a:solidFill>
              </a:rPr>
              <a:t>7</a:t>
            </a:r>
            <a:r>
              <a:rPr lang="zh-CN" altLang="en-US" sz="4400">
                <a:solidFill>
                  <a:srgbClr val="FFFF00"/>
                </a:solidFill>
              </a:rPr>
              <a:t>章：</a:t>
            </a:r>
            <a:r>
              <a:rPr lang="en-US" altLang="zh-CN" sz="4400">
                <a:solidFill>
                  <a:srgbClr val="FFFF00"/>
                </a:solidFill>
              </a:rPr>
              <a:t>SLAM</a:t>
            </a:r>
            <a:r>
              <a:rPr lang="zh-CN" altLang="en-US" sz="4400">
                <a:solidFill>
                  <a:srgbClr val="FFFF00"/>
                </a:solidFill>
              </a:rPr>
              <a:t>中的数学基础</a:t>
            </a:r>
            <a:br>
              <a:rPr lang="zh-CN" altLang="en-US" sz="4800">
                <a:solidFill>
                  <a:srgbClr val="FFFF00"/>
                </a:solidFill>
              </a:rPr>
            </a:br>
            <a:endParaRPr lang="zh-CN" altLang="en-US" sz="1400" b="0">
              <a:solidFill>
                <a:srgbClr val="FFFF00"/>
              </a:solidFill>
            </a:endParaRPr>
          </a:p>
        </p:txBody>
      </p:sp>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pic>
        <p:nvPicPr>
          <p:cNvPr id="13" name="图片 12" descr="图书封面(正面)800x800"/>
          <p:cNvPicPr>
            <a:picLocks noChangeAspect="1"/>
          </p:cNvPicPr>
          <p:nvPr/>
        </p:nvPicPr>
        <p:blipFill>
          <a:blip r:embed="rId3"/>
          <a:stretch>
            <a:fillRect/>
          </a:stretch>
        </p:blipFill>
        <p:spPr>
          <a:xfrm>
            <a:off x="-306070" y="551815"/>
            <a:ext cx="5755005" cy="5755005"/>
          </a:xfrm>
          <a:prstGeom prst="rect">
            <a:avLst/>
          </a:prstGeom>
        </p:spPr>
      </p:pic>
      <p:sp>
        <p:nvSpPr>
          <p:cNvPr id="15" name="副标题 2"/>
          <p:cNvSpPr>
            <a:spLocks noGrp="1"/>
          </p:cNvSpPr>
          <p:nvPr>
            <p:custDataLst>
              <p:tags r:id="rId4"/>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3" name="副标题 2"/>
          <p:cNvSpPr>
            <a:spLocks noGrp="1"/>
          </p:cNvSpPr>
          <p:nvPr>
            <p:ph type="subTitle" idx="1"/>
            <p:custDataLst>
              <p:tags r:id="rId5"/>
            </p:custDataLst>
          </p:nvPr>
        </p:nvSpPr>
        <p:spPr>
          <a:xfrm>
            <a:off x="7379335" y="2451735"/>
            <a:ext cx="2381250" cy="637540"/>
          </a:xfrm>
        </p:spPr>
        <p:txBody>
          <a:bodyPr>
            <a:noAutofit/>
          </a:bodyPr>
          <a:p>
            <a:r>
              <a:rPr lang="zh-CN" altLang="en-US" sz="1400" spc="0">
                <a:solidFill>
                  <a:srgbClr val="BEBEBE"/>
                </a:solidFill>
                <a:latin typeface="+mn-lt"/>
                <a:ea typeface="+mn-ea"/>
              </a:rPr>
              <a:t>主讲人：张虎</a:t>
            </a:r>
            <a:endParaRPr lang="zh-CN" altLang="en-US" sz="1400" spc="0">
              <a:solidFill>
                <a:srgbClr val="BEBEBE"/>
              </a:solidFill>
              <a:latin typeface="+mn-lt"/>
              <a:ea typeface="+mn-ea"/>
            </a:endParaRPr>
          </a:p>
          <a:p>
            <a:r>
              <a:rPr lang="zh-CN" altLang="en-US" sz="1400" spc="0">
                <a:solidFill>
                  <a:srgbClr val="BEBEBE"/>
                </a:solidFill>
                <a:latin typeface="+mn-lt"/>
                <a:ea typeface="+mn-ea"/>
              </a:rPr>
              <a:t>（小虎哥哥爱学习）</a:t>
            </a:r>
            <a:endParaRPr lang="zh-CN" altLang="en-US" sz="1400" spc="0">
              <a:solidFill>
                <a:srgbClr val="BEBEBE"/>
              </a:solidFill>
              <a:latin typeface="+mn-lt"/>
              <a:ea typeface="+mn-ea"/>
            </a:endParaRPr>
          </a:p>
        </p:txBody>
      </p:sp>
      <p:pic>
        <p:nvPicPr>
          <p:cNvPr id="8" name="图片 7"/>
          <p:cNvPicPr>
            <a:picLocks noChangeAspect="1"/>
          </p:cNvPicPr>
          <p:nvPr/>
        </p:nvPicPr>
        <p:blipFill>
          <a:blip r:embed="rId6"/>
          <a:stretch>
            <a:fillRect/>
          </a:stretch>
        </p:blipFill>
        <p:spPr>
          <a:xfrm>
            <a:off x="6923405" y="2440305"/>
            <a:ext cx="769620" cy="699770"/>
          </a:xfrm>
          <a:prstGeom prst="rect">
            <a:avLst/>
          </a:prstGeom>
        </p:spPr>
      </p:pic>
      <p:sp>
        <p:nvSpPr>
          <p:cNvPr id="4" name="文本框 3" descr="7b0a202020202262756c6c6574223a20227b5c2263617465676f727949645c223a31303032352c5c2274656d706c61746549645c223a32303233313439357d220a7d0a"/>
          <p:cNvSpPr txBox="1"/>
          <p:nvPr/>
        </p:nvSpPr>
        <p:spPr>
          <a:xfrm>
            <a:off x="5194300" y="3126740"/>
            <a:ext cx="6014085" cy="304609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先</a:t>
            </a:r>
            <a:r>
              <a:rPr lang="en-US" altLang="zh-CN" sz="1600" b="1">
                <a:solidFill>
                  <a:srgbClr val="FF0000"/>
                </a:solidFill>
                <a:latin typeface="+mn-ea"/>
              </a:rPr>
              <a:t> </a:t>
            </a:r>
            <a:r>
              <a:rPr lang="zh-CN" altLang="en-US" sz="1600" b="1">
                <a:solidFill>
                  <a:srgbClr val="FF0000"/>
                </a:solidFill>
                <a:latin typeface="+mn-ea"/>
              </a:rPr>
              <a:t>导</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rgbClr val="FF0000"/>
                </a:solidFill>
                <a:latin typeface="+mn-ea"/>
              </a:rPr>
              <a:t>    </a:t>
            </a:r>
            <a:r>
              <a:rPr lang="zh-CN" altLang="en-US" sz="1600" b="1">
                <a:solidFill>
                  <a:srgbClr val="FF0000"/>
                </a:solidFill>
                <a:latin typeface="+mn-ea"/>
              </a:rPr>
              <a:t>第</a:t>
            </a:r>
            <a:r>
              <a:rPr lang="en-US" altLang="zh-CN" sz="1600" b="1">
                <a:solidFill>
                  <a:srgbClr val="FF0000"/>
                </a:solidFill>
                <a:latin typeface="+mn-ea"/>
              </a:rPr>
              <a:t> 1 </a:t>
            </a:r>
            <a:r>
              <a:rPr lang="zh-CN" altLang="en-US" sz="1600" b="1">
                <a:solidFill>
                  <a:srgbClr val="FF0000"/>
                </a:solidFill>
                <a:latin typeface="+mn-ea"/>
              </a:rPr>
              <a:t>季</a:t>
            </a:r>
            <a:r>
              <a:rPr lang="en-US" altLang="zh-CN" sz="1600" b="1">
                <a:solidFill>
                  <a:srgbClr val="FF0000"/>
                </a:solidFill>
                <a:latin typeface="+mn-ea"/>
              </a:rPr>
              <a:t> </a:t>
            </a:r>
            <a:r>
              <a:rPr lang="zh-CN" altLang="en-US" sz="1600" b="1">
                <a:solidFill>
                  <a:srgbClr val="FF0000"/>
                </a:solidFill>
                <a:latin typeface="+mn-ea"/>
              </a:rPr>
              <a:t>：</a:t>
            </a:r>
            <a:r>
              <a:rPr lang="en-US" altLang="zh-CN" sz="1600" b="1">
                <a:solidFill>
                  <a:srgbClr val="FF0000"/>
                </a:solidFill>
                <a:latin typeface="+mn-ea"/>
              </a:rPr>
              <a:t> </a:t>
            </a:r>
            <a:r>
              <a:rPr lang="zh-CN" altLang="en-US" sz="1600" b="1">
                <a:solidFill>
                  <a:srgbClr val="FF0000"/>
                </a:solidFill>
                <a:latin typeface="+mn-ea"/>
              </a:rPr>
              <a:t>快</a:t>
            </a:r>
            <a:r>
              <a:rPr lang="en-US" altLang="zh-CN" sz="1600" b="1">
                <a:solidFill>
                  <a:srgbClr val="FF0000"/>
                </a:solidFill>
                <a:latin typeface="+mn-ea"/>
              </a:rPr>
              <a:t> </a:t>
            </a:r>
            <a:r>
              <a:rPr lang="zh-CN" altLang="en-US" sz="1600" b="1">
                <a:solidFill>
                  <a:srgbClr val="FF0000"/>
                </a:solidFill>
                <a:latin typeface="+mn-ea"/>
              </a:rPr>
              <a:t>速</a:t>
            </a:r>
            <a:r>
              <a:rPr lang="en-US" altLang="zh-CN" sz="1600" b="1">
                <a:solidFill>
                  <a:srgbClr val="FF0000"/>
                </a:solidFill>
                <a:latin typeface="+mn-ea"/>
              </a:rPr>
              <a:t> </a:t>
            </a:r>
            <a:r>
              <a:rPr lang="zh-CN" altLang="en-US" sz="1600" b="1">
                <a:solidFill>
                  <a:srgbClr val="FF0000"/>
                </a:solidFill>
                <a:latin typeface="+mn-ea"/>
              </a:rPr>
              <a:t>梳</a:t>
            </a:r>
            <a:r>
              <a:rPr lang="en-US" altLang="zh-CN" sz="1600" b="1">
                <a:solidFill>
                  <a:srgbClr val="FF0000"/>
                </a:solidFill>
                <a:latin typeface="+mn-ea"/>
              </a:rPr>
              <a:t> </a:t>
            </a:r>
            <a:r>
              <a:rPr lang="zh-CN" altLang="en-US" sz="1600" b="1">
                <a:solidFill>
                  <a:srgbClr val="FF0000"/>
                </a:solidFill>
                <a:latin typeface="+mn-ea"/>
              </a:rPr>
              <a:t>理</a:t>
            </a:r>
            <a:r>
              <a:rPr lang="en-US" altLang="zh-CN" sz="1600" b="1">
                <a:solidFill>
                  <a:srgbClr val="FF0000"/>
                </a:solidFill>
                <a:latin typeface="+mn-ea"/>
              </a:rPr>
              <a:t> </a:t>
            </a:r>
            <a:r>
              <a:rPr lang="zh-CN" altLang="en-US" sz="1600" b="1">
                <a:solidFill>
                  <a:srgbClr val="FF0000"/>
                </a:solidFill>
                <a:latin typeface="+mn-ea"/>
              </a:rPr>
              <a:t>知</a:t>
            </a:r>
            <a:r>
              <a:rPr lang="en-US" altLang="zh-CN" sz="1600" b="1">
                <a:solidFill>
                  <a:srgbClr val="FF0000"/>
                </a:solidFill>
                <a:latin typeface="+mn-ea"/>
              </a:rPr>
              <a:t> </a:t>
            </a:r>
            <a:r>
              <a:rPr lang="zh-CN" altLang="en-US" sz="1600" b="1">
                <a:solidFill>
                  <a:srgbClr val="FF0000"/>
                </a:solidFill>
                <a:latin typeface="+mn-ea"/>
              </a:rPr>
              <a:t>识</a:t>
            </a:r>
            <a:r>
              <a:rPr lang="en-US" altLang="zh-CN" sz="1600" b="1">
                <a:solidFill>
                  <a:srgbClr val="FF0000"/>
                </a:solidFill>
                <a:latin typeface="+mn-ea"/>
              </a:rPr>
              <a:t> </a:t>
            </a:r>
            <a:r>
              <a:rPr lang="zh-CN" altLang="en-US" sz="1600" b="1">
                <a:solidFill>
                  <a:srgbClr val="FF0000"/>
                </a:solidFill>
                <a:latin typeface="+mn-ea"/>
              </a:rPr>
              <a:t>要</a:t>
            </a:r>
            <a:r>
              <a:rPr lang="en-US" altLang="zh-CN" sz="1600" b="1">
                <a:solidFill>
                  <a:srgbClr val="FF0000"/>
                </a:solidFill>
                <a:latin typeface="+mn-ea"/>
              </a:rPr>
              <a:t> </a:t>
            </a:r>
            <a:r>
              <a:rPr lang="zh-CN" altLang="en-US" sz="1600" b="1">
                <a:solidFill>
                  <a:srgbClr val="FF0000"/>
                </a:solidFill>
                <a:latin typeface="+mn-ea"/>
              </a:rPr>
              <a:t>点</a:t>
            </a:r>
            <a:r>
              <a:rPr lang="en-US" altLang="zh-CN" sz="1600" b="1">
                <a:solidFill>
                  <a:srgbClr val="FF0000"/>
                </a:solidFill>
                <a:latin typeface="+mn-ea"/>
              </a:rPr>
              <a:t> </a:t>
            </a:r>
            <a:r>
              <a:rPr lang="zh-CN" altLang="en-US" sz="1600" b="1">
                <a:solidFill>
                  <a:srgbClr val="FF0000"/>
                </a:solidFill>
                <a:latin typeface="+mn-ea"/>
              </a:rPr>
              <a:t>与</a:t>
            </a:r>
            <a:r>
              <a:rPr lang="en-US" altLang="zh-CN" sz="1600" b="1">
                <a:solidFill>
                  <a:srgbClr val="FF0000"/>
                </a:solidFill>
                <a:latin typeface="+mn-ea"/>
              </a:rPr>
              <a:t> </a:t>
            </a:r>
            <a:r>
              <a:rPr lang="zh-CN" altLang="en-US" sz="1600" b="1">
                <a:solidFill>
                  <a:srgbClr val="FF0000"/>
                </a:solidFill>
                <a:latin typeface="+mn-ea"/>
              </a:rPr>
              <a:t>学</a:t>
            </a:r>
            <a:r>
              <a:rPr lang="en-US" altLang="zh-CN" sz="1600" b="1">
                <a:solidFill>
                  <a:srgbClr val="FF0000"/>
                </a:solidFill>
                <a:latin typeface="+mn-ea"/>
              </a:rPr>
              <a:t> </a:t>
            </a:r>
            <a:r>
              <a:rPr lang="zh-CN" altLang="en-US" sz="1600" b="1">
                <a:solidFill>
                  <a:srgbClr val="FF0000"/>
                </a:solidFill>
                <a:latin typeface="+mn-ea"/>
              </a:rPr>
              <a:t>习</a:t>
            </a:r>
            <a:r>
              <a:rPr lang="en-US" altLang="zh-CN" sz="1600" b="1">
                <a:solidFill>
                  <a:srgbClr val="FF0000"/>
                </a:solidFill>
                <a:latin typeface="+mn-ea"/>
              </a:rPr>
              <a:t> </a:t>
            </a:r>
            <a:r>
              <a:rPr lang="zh-CN" altLang="en-US" sz="1600" b="1">
                <a:solidFill>
                  <a:srgbClr val="FF0000"/>
                </a:solidFill>
                <a:latin typeface="+mn-ea"/>
              </a:rPr>
              <a:t>方</a:t>
            </a:r>
            <a:r>
              <a:rPr lang="en-US" altLang="zh-CN" sz="1600" b="1">
                <a:solidFill>
                  <a:srgbClr val="FF0000"/>
                </a:solidFill>
                <a:latin typeface="+mn-ea"/>
              </a:rPr>
              <a:t> </a:t>
            </a:r>
            <a:r>
              <a:rPr lang="zh-CN" altLang="en-US" sz="1600" b="1">
                <a:solidFill>
                  <a:srgbClr val="FF0000"/>
                </a:solidFill>
                <a:latin typeface="+mn-ea"/>
              </a:rPr>
              <a:t>法</a:t>
            </a:r>
            <a:endParaRPr lang="zh-CN" altLang="en-US" sz="1600" b="1">
              <a:solidFill>
                <a:srgbClr val="FF0000"/>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2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详</a:t>
            </a:r>
            <a:r>
              <a:rPr lang="en-US" altLang="zh-CN" sz="1600" b="1">
                <a:solidFill>
                  <a:schemeClr val="bg1"/>
                </a:solidFill>
                <a:latin typeface="+mn-ea"/>
              </a:rPr>
              <a:t> </a:t>
            </a:r>
            <a:r>
              <a:rPr lang="zh-CN" altLang="en-US" sz="1600" b="1">
                <a:solidFill>
                  <a:schemeClr val="bg1"/>
                </a:solidFill>
                <a:latin typeface="+mn-ea"/>
              </a:rPr>
              <a:t>细</a:t>
            </a:r>
            <a:r>
              <a:rPr lang="en-US" altLang="zh-CN" sz="1600" b="1">
                <a:solidFill>
                  <a:schemeClr val="bg1"/>
                </a:solidFill>
                <a:latin typeface="+mn-ea"/>
              </a:rPr>
              <a:t> </a:t>
            </a:r>
            <a:r>
              <a:rPr lang="zh-CN" altLang="en-US" sz="1600" b="1">
                <a:solidFill>
                  <a:schemeClr val="bg1"/>
                </a:solidFill>
                <a:latin typeface="+mn-ea"/>
              </a:rPr>
              <a:t>推</a:t>
            </a:r>
            <a:r>
              <a:rPr lang="en-US" altLang="zh-CN" sz="1600" b="1">
                <a:solidFill>
                  <a:schemeClr val="bg1"/>
                </a:solidFill>
                <a:latin typeface="+mn-ea"/>
              </a:rPr>
              <a:t> </a:t>
            </a:r>
            <a:r>
              <a:rPr lang="zh-CN" altLang="en-US" sz="1600" b="1">
                <a:solidFill>
                  <a:schemeClr val="bg1"/>
                </a:solidFill>
                <a:latin typeface="+mn-ea"/>
              </a:rPr>
              <a:t>导</a:t>
            </a:r>
            <a:r>
              <a:rPr lang="en-US" altLang="zh-CN" sz="1600" b="1">
                <a:solidFill>
                  <a:schemeClr val="bg1"/>
                </a:solidFill>
                <a:latin typeface="+mn-ea"/>
              </a:rPr>
              <a:t> </a:t>
            </a:r>
            <a:r>
              <a:rPr lang="zh-CN" altLang="en-US" sz="1600" b="1">
                <a:solidFill>
                  <a:schemeClr val="bg1"/>
                </a:solidFill>
                <a:latin typeface="+mn-ea"/>
              </a:rPr>
              <a:t>数</a:t>
            </a:r>
            <a:r>
              <a:rPr lang="en-US" altLang="zh-CN" sz="1600" b="1">
                <a:solidFill>
                  <a:schemeClr val="bg1"/>
                </a:solidFill>
                <a:latin typeface="+mn-ea"/>
              </a:rPr>
              <a:t> </a:t>
            </a:r>
            <a:r>
              <a:rPr lang="zh-CN" altLang="en-US" sz="1600" b="1">
                <a:solidFill>
                  <a:schemeClr val="bg1"/>
                </a:solidFill>
                <a:latin typeface="+mn-ea"/>
              </a:rPr>
              <a:t>学</a:t>
            </a:r>
            <a:r>
              <a:rPr lang="en-US" altLang="zh-CN" sz="1600" b="1">
                <a:solidFill>
                  <a:schemeClr val="bg1"/>
                </a:solidFill>
                <a:latin typeface="+mn-ea"/>
              </a:rPr>
              <a:t> </a:t>
            </a:r>
            <a:r>
              <a:rPr lang="zh-CN" altLang="en-US" sz="1600" b="1">
                <a:solidFill>
                  <a:schemeClr val="bg1"/>
                </a:solidFill>
                <a:latin typeface="+mn-ea"/>
              </a:rPr>
              <a:t>公</a:t>
            </a:r>
            <a:r>
              <a:rPr lang="en-US" altLang="zh-CN" sz="1600" b="1">
                <a:solidFill>
                  <a:schemeClr val="bg1"/>
                </a:solidFill>
                <a:latin typeface="+mn-ea"/>
              </a:rPr>
              <a:t> </a:t>
            </a:r>
            <a:r>
              <a:rPr lang="zh-CN" altLang="en-US" sz="1600" b="1">
                <a:solidFill>
                  <a:schemeClr val="bg1"/>
                </a:solidFill>
                <a:latin typeface="+mn-ea"/>
              </a:rPr>
              <a:t>式</a:t>
            </a:r>
            <a:r>
              <a:rPr lang="en-US" altLang="zh-CN" sz="1600" b="1">
                <a:solidFill>
                  <a:schemeClr val="bg1"/>
                </a:solidFill>
                <a:latin typeface="+mn-ea"/>
              </a:rPr>
              <a:t> </a:t>
            </a:r>
            <a:r>
              <a:rPr lang="zh-CN" altLang="en-US" sz="1600" b="1">
                <a:solidFill>
                  <a:schemeClr val="bg1"/>
                </a:solidFill>
                <a:latin typeface="+mn-ea"/>
              </a:rPr>
              <a:t>与</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解</a:t>
            </a:r>
            <a:r>
              <a:rPr lang="en-US" altLang="zh-CN" sz="1600" b="1">
                <a:solidFill>
                  <a:schemeClr val="bg1"/>
                </a:solidFill>
                <a:latin typeface="+mn-ea"/>
              </a:rPr>
              <a:t> </a:t>
            </a:r>
            <a:r>
              <a:rPr lang="zh-CN" altLang="en-US" sz="1600" b="1">
                <a:solidFill>
                  <a:schemeClr val="bg1"/>
                </a:solidFill>
                <a:latin typeface="+mn-ea"/>
              </a:rPr>
              <a:t>析</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第</a:t>
            </a:r>
            <a:r>
              <a:rPr lang="en-US" altLang="zh-CN" sz="1600" b="1">
                <a:solidFill>
                  <a:schemeClr val="bg1"/>
                </a:solidFill>
                <a:latin typeface="+mn-ea"/>
              </a:rPr>
              <a:t> 3 </a:t>
            </a:r>
            <a:r>
              <a:rPr lang="zh-CN" altLang="en-US" sz="1600" b="1">
                <a:solidFill>
                  <a:schemeClr val="bg1"/>
                </a:solidFill>
                <a:latin typeface="+mn-ea"/>
              </a:rPr>
              <a:t>季</a:t>
            </a:r>
            <a:r>
              <a:rPr lang="en-US" altLang="zh-CN" sz="1600" b="1">
                <a:solidFill>
                  <a:schemeClr val="bg1"/>
                </a:solidFill>
                <a:latin typeface="+mn-ea"/>
              </a:rPr>
              <a:t> </a:t>
            </a:r>
            <a:r>
              <a:rPr lang="zh-CN" altLang="en-US" sz="1600" b="1">
                <a:solidFill>
                  <a:schemeClr val="bg1"/>
                </a:solidFill>
                <a:latin typeface="+mn-ea"/>
              </a:rPr>
              <a:t>：</a:t>
            </a:r>
            <a:r>
              <a:rPr lang="en-US" altLang="zh-CN" sz="1600" b="1">
                <a:solidFill>
                  <a:schemeClr val="bg1"/>
                </a:solidFill>
                <a:latin typeface="+mn-ea"/>
              </a:rPr>
              <a:t> </a:t>
            </a:r>
            <a:r>
              <a:rPr lang="zh-CN" altLang="en-US" sz="1600" b="1">
                <a:solidFill>
                  <a:schemeClr val="bg1"/>
                </a:solidFill>
                <a:latin typeface="+mn-ea"/>
              </a:rPr>
              <a:t>代</a:t>
            </a:r>
            <a:r>
              <a:rPr lang="en-US" altLang="zh-CN" sz="1600" b="1">
                <a:solidFill>
                  <a:schemeClr val="bg1"/>
                </a:solidFill>
                <a:latin typeface="+mn-ea"/>
              </a:rPr>
              <a:t> </a:t>
            </a:r>
            <a:r>
              <a:rPr lang="zh-CN" altLang="en-US" sz="1600" b="1">
                <a:solidFill>
                  <a:schemeClr val="bg1"/>
                </a:solidFill>
                <a:latin typeface="+mn-ea"/>
              </a:rPr>
              <a:t>码</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操</a:t>
            </a:r>
            <a:r>
              <a:rPr lang="en-US" altLang="zh-CN" sz="1600" b="1">
                <a:solidFill>
                  <a:schemeClr val="bg1"/>
                </a:solidFill>
                <a:latin typeface="+mn-ea"/>
              </a:rPr>
              <a:t> </a:t>
            </a:r>
            <a:r>
              <a:rPr lang="zh-CN" altLang="en-US" sz="1600" b="1">
                <a:solidFill>
                  <a:schemeClr val="bg1"/>
                </a:solidFill>
                <a:latin typeface="+mn-ea"/>
              </a:rPr>
              <a:t>以</a:t>
            </a:r>
            <a:r>
              <a:rPr lang="en-US" altLang="zh-CN" sz="1600" b="1">
                <a:solidFill>
                  <a:schemeClr val="bg1"/>
                </a:solidFill>
                <a:latin typeface="+mn-ea"/>
              </a:rPr>
              <a:t> </a:t>
            </a:r>
            <a:r>
              <a:rPr lang="zh-CN" altLang="en-US" sz="1600" b="1">
                <a:solidFill>
                  <a:schemeClr val="bg1"/>
                </a:solidFill>
                <a:latin typeface="+mn-ea"/>
              </a:rPr>
              <a:t>及</a:t>
            </a:r>
            <a:r>
              <a:rPr lang="en-US" altLang="zh-CN" sz="1600" b="1">
                <a:solidFill>
                  <a:schemeClr val="bg1"/>
                </a:solidFill>
                <a:latin typeface="+mn-ea"/>
              </a:rPr>
              <a:t> </a:t>
            </a:r>
            <a:r>
              <a:rPr lang="zh-CN" altLang="en-US" sz="1600" b="1">
                <a:solidFill>
                  <a:schemeClr val="bg1"/>
                </a:solidFill>
                <a:latin typeface="+mn-ea"/>
              </a:rPr>
              <a:t>真</a:t>
            </a:r>
            <a:r>
              <a:rPr lang="en-US" altLang="zh-CN" sz="1600" b="1">
                <a:solidFill>
                  <a:schemeClr val="bg1"/>
                </a:solidFill>
                <a:latin typeface="+mn-ea"/>
              </a:rPr>
              <a:t> </a:t>
            </a:r>
            <a:r>
              <a:rPr lang="zh-CN" altLang="en-US" sz="1600" b="1">
                <a:solidFill>
                  <a:schemeClr val="bg1"/>
                </a:solidFill>
                <a:latin typeface="+mn-ea"/>
              </a:rPr>
              <a:t>实</a:t>
            </a:r>
            <a:r>
              <a:rPr lang="en-US" altLang="zh-CN" sz="1600" b="1">
                <a:solidFill>
                  <a:schemeClr val="bg1"/>
                </a:solidFill>
                <a:latin typeface="+mn-ea"/>
              </a:rPr>
              <a:t> </a:t>
            </a:r>
            <a:r>
              <a:rPr lang="zh-CN" altLang="en-US" sz="1600" b="1">
                <a:solidFill>
                  <a:schemeClr val="bg1"/>
                </a:solidFill>
                <a:latin typeface="+mn-ea"/>
              </a:rPr>
              <a:t>机</a:t>
            </a:r>
            <a:r>
              <a:rPr lang="en-US" altLang="zh-CN" sz="1600" b="1">
                <a:solidFill>
                  <a:schemeClr val="bg1"/>
                </a:solidFill>
                <a:latin typeface="+mn-ea"/>
              </a:rPr>
              <a:t> </a:t>
            </a:r>
            <a:r>
              <a:rPr lang="zh-CN" altLang="en-US" sz="1600" b="1">
                <a:solidFill>
                  <a:schemeClr val="bg1"/>
                </a:solidFill>
                <a:latin typeface="+mn-ea"/>
              </a:rPr>
              <a:t>器</a:t>
            </a:r>
            <a:r>
              <a:rPr lang="en-US" altLang="zh-CN" sz="1600" b="1">
                <a:solidFill>
                  <a:schemeClr val="bg1"/>
                </a:solidFill>
                <a:latin typeface="+mn-ea"/>
              </a:rPr>
              <a:t> </a:t>
            </a:r>
            <a:r>
              <a:rPr lang="zh-CN" altLang="en-US" sz="1600" b="1">
                <a:solidFill>
                  <a:schemeClr val="bg1"/>
                </a:solidFill>
                <a:latin typeface="+mn-ea"/>
              </a:rPr>
              <a:t>人</a:t>
            </a:r>
            <a:r>
              <a:rPr lang="en-US" altLang="zh-CN" sz="1600" b="1">
                <a:solidFill>
                  <a:schemeClr val="bg1"/>
                </a:solidFill>
                <a:latin typeface="+mn-ea"/>
              </a:rPr>
              <a:t> </a:t>
            </a:r>
            <a:r>
              <a:rPr lang="zh-CN" altLang="en-US" sz="1600" b="1">
                <a:solidFill>
                  <a:schemeClr val="bg1"/>
                </a:solidFill>
                <a:latin typeface="+mn-ea"/>
              </a:rPr>
              <a:t>调</a:t>
            </a:r>
            <a:r>
              <a:rPr lang="en-US" altLang="zh-CN" sz="1600" b="1">
                <a:solidFill>
                  <a:schemeClr val="bg1"/>
                </a:solidFill>
                <a:latin typeface="+mn-ea"/>
              </a:rPr>
              <a:t> </a:t>
            </a:r>
            <a:r>
              <a:rPr lang="zh-CN" altLang="en-US" sz="1600" b="1">
                <a:solidFill>
                  <a:schemeClr val="bg1"/>
                </a:solidFill>
                <a:latin typeface="+mn-ea"/>
              </a:rPr>
              <a:t>试</a:t>
            </a:r>
            <a:endParaRPr lang="zh-CN" altLang="en-US" sz="1600" b="1">
              <a:solidFill>
                <a:schemeClr val="bg1"/>
              </a:solidFill>
              <a:latin typeface="+mn-ea"/>
            </a:endParaRPr>
          </a:p>
          <a:p>
            <a:pPr marL="285750" indent="-285750">
              <a:lnSpc>
                <a:spcPct val="200000"/>
              </a:lnSpc>
              <a:buFont typeface="Wingdings" panose="05000000000000000000" charset="0"/>
              <a:buChar char="n"/>
            </a:pPr>
            <a:r>
              <a:rPr lang="en-US" altLang="zh-CN" sz="1600" b="1">
                <a:solidFill>
                  <a:schemeClr val="bg1"/>
                </a:solidFill>
                <a:latin typeface="+mn-ea"/>
              </a:rPr>
              <a:t>    </a:t>
            </a:r>
            <a:r>
              <a:rPr lang="zh-CN" altLang="en-US" sz="1600" b="1">
                <a:solidFill>
                  <a:schemeClr val="bg1"/>
                </a:solidFill>
                <a:latin typeface="+mn-ea"/>
              </a:rPr>
              <a:t>答</a:t>
            </a:r>
            <a:r>
              <a:rPr lang="en-US" altLang="zh-CN" sz="1600" b="1">
                <a:solidFill>
                  <a:schemeClr val="bg1"/>
                </a:solidFill>
                <a:latin typeface="+mn-ea"/>
              </a:rPr>
              <a:t> </a:t>
            </a:r>
            <a:r>
              <a:rPr lang="zh-CN" altLang="en-US" sz="1600" b="1">
                <a:solidFill>
                  <a:schemeClr val="bg1"/>
                </a:solidFill>
                <a:latin typeface="+mn-ea"/>
              </a:rPr>
              <a:t>疑</a:t>
            </a:r>
            <a:r>
              <a:rPr lang="en-US" altLang="zh-CN" sz="1600" b="1">
                <a:solidFill>
                  <a:schemeClr val="bg1"/>
                </a:solidFill>
                <a:latin typeface="+mn-ea"/>
              </a:rPr>
              <a:t> </a:t>
            </a:r>
            <a:r>
              <a:rPr lang="zh-CN" altLang="en-US" sz="1600" b="1">
                <a:solidFill>
                  <a:schemeClr val="bg1"/>
                </a:solidFill>
                <a:latin typeface="+mn-ea"/>
              </a:rPr>
              <a:t>课</a:t>
            </a:r>
            <a:endParaRPr lang="zh-CN" altLang="en-US" sz="1600" b="1">
              <a:solidFill>
                <a:schemeClr val="bg1"/>
              </a:solidFill>
              <a:latin typeface="+mn-ea"/>
            </a:endParaRPr>
          </a:p>
          <a:p>
            <a:pPr indent="0">
              <a:lnSpc>
                <a:spcPct val="200000"/>
              </a:lnSpc>
              <a:buFont typeface="Wingdings" panose="05000000000000000000" charset="0"/>
              <a:buNone/>
            </a:pPr>
            <a:r>
              <a:rPr lang="en-US" altLang="zh-CN" sz="1600" b="0">
                <a:solidFill>
                  <a:srgbClr val="FF0000"/>
                </a:solidFill>
                <a:latin typeface="+mn-ea"/>
              </a:rPr>
              <a:t>------</a:t>
            </a:r>
            <a:r>
              <a:rPr lang="zh-CN" altLang="en-US" sz="1600" b="0">
                <a:solidFill>
                  <a:srgbClr val="FF0000"/>
                </a:solidFill>
                <a:latin typeface="+mn-ea"/>
              </a:rPr>
              <a:t>（</a:t>
            </a:r>
            <a:r>
              <a:rPr lang="zh-CN" altLang="en-US" sz="1600" b="1">
                <a:solidFill>
                  <a:srgbClr val="FF0000"/>
                </a:solidFill>
                <a:latin typeface="+mn-ea"/>
              </a:rPr>
              <a:t>永</a:t>
            </a:r>
            <a:r>
              <a:rPr lang="en-US" altLang="zh-CN" sz="1600" b="1">
                <a:solidFill>
                  <a:srgbClr val="FF0000"/>
                </a:solidFill>
                <a:latin typeface="+mn-ea"/>
              </a:rPr>
              <a:t> </a:t>
            </a:r>
            <a:r>
              <a:rPr lang="zh-CN" altLang="en-US" sz="1600" b="1">
                <a:solidFill>
                  <a:srgbClr val="FF0000"/>
                </a:solidFill>
                <a:latin typeface="+mn-ea"/>
              </a:rPr>
              <a:t>久</a:t>
            </a:r>
            <a:r>
              <a:rPr lang="en-US" altLang="zh-CN" sz="1600" b="1">
                <a:solidFill>
                  <a:srgbClr val="FF0000"/>
                </a:solidFill>
                <a:latin typeface="+mn-ea"/>
              </a:rPr>
              <a:t> </a:t>
            </a:r>
            <a:r>
              <a:rPr lang="zh-CN" altLang="en-US" sz="1600" b="1">
                <a:solidFill>
                  <a:srgbClr val="FF0000"/>
                </a:solidFill>
                <a:latin typeface="+mn-ea"/>
              </a:rPr>
              <a:t>免</a:t>
            </a:r>
            <a:r>
              <a:rPr lang="en-US" altLang="zh-CN" sz="1600" b="1">
                <a:solidFill>
                  <a:srgbClr val="FF0000"/>
                </a:solidFill>
                <a:latin typeface="+mn-ea"/>
              </a:rPr>
              <a:t> </a:t>
            </a:r>
            <a:r>
              <a:rPr lang="zh-CN" altLang="en-US" sz="1600" b="1">
                <a:solidFill>
                  <a:srgbClr val="FF0000"/>
                </a:solidFill>
                <a:latin typeface="+mn-ea"/>
              </a:rPr>
              <a:t>费</a:t>
            </a:r>
            <a:r>
              <a:rPr lang="en-US" altLang="zh-CN" sz="1600" b="1">
                <a:solidFill>
                  <a:srgbClr val="FF0000"/>
                </a:solidFill>
                <a:latin typeface="+mn-ea"/>
              </a:rPr>
              <a:t> </a:t>
            </a:r>
            <a:r>
              <a:rPr lang="zh-CN" altLang="en-US" sz="1600" b="1">
                <a:solidFill>
                  <a:srgbClr val="FF0000"/>
                </a:solidFill>
                <a:latin typeface="微软雅黑" panose="020B0503020204020204" pitchFamily="34" charset="-122"/>
                <a:ea typeface="微软雅黑" panose="020B0503020204020204" pitchFamily="34" charset="-122"/>
              </a:rPr>
              <a:t>●</a:t>
            </a:r>
            <a:r>
              <a:rPr lang="en-US" altLang="zh-CN" sz="1600" b="1">
                <a:solidFill>
                  <a:srgbClr val="FF0000"/>
                </a:solidFill>
                <a:latin typeface="微软雅黑" panose="020B0503020204020204" pitchFamily="34" charset="-122"/>
                <a:ea typeface="微软雅黑" panose="020B0503020204020204" pitchFamily="34" charset="-122"/>
              </a:rPr>
              <a:t> </a:t>
            </a:r>
            <a:r>
              <a:rPr lang="zh-CN" altLang="en-US" sz="1600" b="1">
                <a:solidFill>
                  <a:srgbClr val="FF0000"/>
                </a:solidFill>
                <a:latin typeface="+mn-ea"/>
              </a:rPr>
              <a:t>系</a:t>
            </a:r>
            <a:r>
              <a:rPr lang="en-US" altLang="zh-CN" sz="1600" b="1">
                <a:solidFill>
                  <a:srgbClr val="FF0000"/>
                </a:solidFill>
                <a:latin typeface="+mn-ea"/>
              </a:rPr>
              <a:t> </a:t>
            </a:r>
            <a:r>
              <a:rPr lang="zh-CN" altLang="en-US" sz="1600" b="1">
                <a:solidFill>
                  <a:srgbClr val="FF0000"/>
                </a:solidFill>
                <a:latin typeface="+mn-ea"/>
              </a:rPr>
              <a:t>列</a:t>
            </a:r>
            <a:r>
              <a:rPr lang="en-US" altLang="zh-CN" sz="1600" b="1">
                <a:solidFill>
                  <a:srgbClr val="FF0000"/>
                </a:solidFill>
                <a:latin typeface="+mn-ea"/>
              </a:rPr>
              <a:t> </a:t>
            </a:r>
            <a:r>
              <a:rPr lang="zh-CN" altLang="en-US" sz="1600" b="1">
                <a:solidFill>
                  <a:srgbClr val="FF0000"/>
                </a:solidFill>
                <a:latin typeface="+mn-ea"/>
              </a:rPr>
              <a:t>课</a:t>
            </a:r>
            <a:r>
              <a:rPr lang="en-US" altLang="zh-CN" sz="1600" b="1">
                <a:solidFill>
                  <a:srgbClr val="FF0000"/>
                </a:solidFill>
                <a:latin typeface="+mn-ea"/>
              </a:rPr>
              <a:t> </a:t>
            </a:r>
            <a:r>
              <a:rPr lang="zh-CN" altLang="en-US" sz="1600" b="1">
                <a:solidFill>
                  <a:srgbClr val="FF0000"/>
                </a:solidFill>
                <a:latin typeface="+mn-ea"/>
              </a:rPr>
              <a:t>程</a:t>
            </a:r>
            <a:r>
              <a:rPr lang="en-US" altLang="zh-CN" sz="1600" b="1">
                <a:solidFill>
                  <a:srgbClr val="FF0000"/>
                </a:solidFill>
                <a:latin typeface="+mn-ea"/>
                <a:sym typeface="+mn-ea"/>
              </a:rPr>
              <a:t> </a:t>
            </a:r>
            <a:r>
              <a:rPr lang="zh-CN" altLang="en-US" sz="1600" b="1">
                <a:solidFill>
                  <a:srgbClr val="FF0000"/>
                </a:solidFill>
                <a:latin typeface="微软雅黑" panose="020B0503020204020204" pitchFamily="34" charset="-122"/>
                <a:ea typeface="微软雅黑" panose="020B0503020204020204" pitchFamily="34" charset="-122"/>
                <a:sym typeface="+mn-ea"/>
              </a:rPr>
              <a:t>●</a:t>
            </a:r>
            <a:r>
              <a:rPr lang="en-US" altLang="zh-CN" sz="1600" b="1">
                <a:solidFill>
                  <a:srgbClr val="FF0000"/>
                </a:solidFill>
                <a:latin typeface="微软雅黑" panose="020B0503020204020204" pitchFamily="34" charset="-122"/>
                <a:ea typeface="微软雅黑" panose="020B0503020204020204" pitchFamily="34" charset="-122"/>
                <a:sym typeface="+mn-ea"/>
              </a:rPr>
              <a:t> </a:t>
            </a:r>
            <a:r>
              <a:rPr lang="zh-CN" altLang="en-US" sz="1600" b="1">
                <a:solidFill>
                  <a:srgbClr val="FF0000"/>
                </a:solidFill>
                <a:latin typeface="+mn-ea"/>
              </a:rPr>
              <a:t>长</a:t>
            </a:r>
            <a:r>
              <a:rPr lang="en-US" altLang="zh-CN" sz="1600" b="1">
                <a:solidFill>
                  <a:srgbClr val="FF0000"/>
                </a:solidFill>
                <a:latin typeface="+mn-ea"/>
              </a:rPr>
              <a:t> </a:t>
            </a:r>
            <a:r>
              <a:rPr lang="zh-CN" altLang="en-US" sz="1600" b="1">
                <a:solidFill>
                  <a:srgbClr val="FF0000"/>
                </a:solidFill>
                <a:latin typeface="+mn-ea"/>
              </a:rPr>
              <a:t>期</a:t>
            </a:r>
            <a:r>
              <a:rPr lang="en-US" altLang="zh-CN" sz="1600" b="1">
                <a:solidFill>
                  <a:srgbClr val="FF0000"/>
                </a:solidFill>
                <a:latin typeface="+mn-ea"/>
              </a:rPr>
              <a:t> </a:t>
            </a:r>
            <a:r>
              <a:rPr lang="zh-CN" altLang="en-US" sz="1600" b="1">
                <a:solidFill>
                  <a:srgbClr val="FF0000"/>
                </a:solidFill>
                <a:latin typeface="+mn-ea"/>
              </a:rPr>
              <a:t>更</a:t>
            </a:r>
            <a:r>
              <a:rPr lang="en-US" altLang="zh-CN" sz="1600" b="1">
                <a:solidFill>
                  <a:srgbClr val="FF0000"/>
                </a:solidFill>
                <a:latin typeface="+mn-ea"/>
              </a:rPr>
              <a:t> </a:t>
            </a:r>
            <a:r>
              <a:rPr lang="zh-CN" altLang="en-US" sz="1600" b="1">
                <a:solidFill>
                  <a:srgbClr val="FF0000"/>
                </a:solidFill>
                <a:latin typeface="+mn-ea"/>
              </a:rPr>
              <a:t>新</a:t>
            </a:r>
            <a:r>
              <a:rPr lang="zh-CN" altLang="en-US" sz="1600" b="0">
                <a:solidFill>
                  <a:srgbClr val="FF0000"/>
                </a:solidFill>
                <a:latin typeface="+mn-ea"/>
              </a:rPr>
              <a:t>）</a:t>
            </a:r>
            <a:r>
              <a:rPr lang="en-US" altLang="zh-CN" sz="1600" b="0">
                <a:solidFill>
                  <a:srgbClr val="FF0000"/>
                </a:solidFill>
                <a:latin typeface="+mn-ea"/>
              </a:rPr>
              <a:t>------</a:t>
            </a:r>
            <a:endParaRPr lang="en-US" altLang="zh-CN" sz="1600" b="0">
              <a:solidFill>
                <a:srgbClr val="FF0000"/>
              </a:solidFill>
              <a:latin typeface="+mn-ea"/>
            </a:endParaRPr>
          </a:p>
        </p:txBody>
      </p:sp>
      <p:sp>
        <p:nvSpPr>
          <p:cNvPr id="5" name="任意多边形 4"/>
          <p:cNvSpPr/>
          <p:nvPr/>
        </p:nvSpPr>
        <p:spPr>
          <a:xfrm>
            <a:off x="10367645" y="3790315"/>
            <a:ext cx="242570" cy="276225"/>
          </a:xfrm>
          <a:custGeom>
            <a:avLst/>
            <a:gdLst>
              <a:gd name="connisteX0" fmla="*/ 0 w 438150"/>
              <a:gd name="connsiteY0" fmla="*/ 219075 h 381000"/>
              <a:gd name="connisteX1" fmla="*/ 171450 w 438150"/>
              <a:gd name="connsiteY1" fmla="*/ 381000 h 381000"/>
              <a:gd name="connisteX2" fmla="*/ 438150 w 438150"/>
              <a:gd name="connsiteY2" fmla="*/ 0 h 381000"/>
            </a:gdLst>
            <a:ahLst/>
            <a:cxnLst>
              <a:cxn ang="0">
                <a:pos x="connisteX0" y="connsiteY0"/>
              </a:cxn>
              <a:cxn ang="0">
                <a:pos x="connisteX1" y="connsiteY1"/>
              </a:cxn>
              <a:cxn ang="0">
                <a:pos x="connisteX2" y="connsiteY2"/>
              </a:cxn>
            </a:cxnLst>
            <a:rect l="l" t="t" r="r" b="b"/>
            <a:pathLst>
              <a:path w="438150" h="381000">
                <a:moveTo>
                  <a:pt x="0" y="219075"/>
                </a:moveTo>
                <a:lnTo>
                  <a:pt x="171450" y="381000"/>
                </a:lnTo>
                <a:lnTo>
                  <a:pt x="438150" y="0"/>
                </a:lnTo>
              </a:path>
            </a:pathLst>
          </a:custGeom>
          <a:noFill/>
          <a:ln w="254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的价值是什么？</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6" name="圆角矩形 5"/>
          <p:cNvSpPr/>
          <p:nvPr/>
        </p:nvSpPr>
        <p:spPr>
          <a:xfrm>
            <a:off x="342900" y="1671955"/>
            <a:ext cx="18472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躯体使智能得以延展</a:t>
            </a:r>
            <a:endParaRPr lang="zh-CN" altLang="en-US" sz="1400" b="1">
              <a:solidFill>
                <a:srgbClr val="FFFF00"/>
              </a:solidFill>
              <a:latin typeface="+mn-ea"/>
              <a:sym typeface="+mn-ea"/>
            </a:endParaRPr>
          </a:p>
        </p:txBody>
      </p:sp>
      <p:sp>
        <p:nvSpPr>
          <p:cNvPr id="14" name="圆角矩形 13"/>
          <p:cNvSpPr/>
          <p:nvPr>
            <p:custDataLst>
              <p:tags r:id="rId5"/>
            </p:custDataLst>
          </p:nvPr>
        </p:nvSpPr>
        <p:spPr>
          <a:xfrm>
            <a:off x="3063240" y="1671955"/>
            <a:ext cx="203263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AI</a:t>
            </a:r>
            <a:r>
              <a:rPr lang="zh-CN" altLang="en-US" sz="1400" b="1">
                <a:solidFill>
                  <a:srgbClr val="FFFF00"/>
                </a:solidFill>
                <a:latin typeface="+mn-ea"/>
                <a:sym typeface="+mn-ea"/>
              </a:rPr>
              <a:t>的最终归宿是机器人</a:t>
            </a:r>
            <a:endParaRPr lang="zh-CN" altLang="en-US" sz="1400" b="1">
              <a:solidFill>
                <a:srgbClr val="FFFF00"/>
              </a:solidFill>
              <a:latin typeface="+mn-ea"/>
              <a:sym typeface="+mn-ea"/>
            </a:endParaRPr>
          </a:p>
        </p:txBody>
      </p:sp>
      <p:sp>
        <p:nvSpPr>
          <p:cNvPr id="17" name="圆角矩形 16"/>
          <p:cNvSpPr/>
          <p:nvPr>
            <p:custDataLst>
              <p:tags r:id="rId6"/>
            </p:custDataLst>
          </p:nvPr>
        </p:nvSpPr>
        <p:spPr>
          <a:xfrm>
            <a:off x="6047105" y="1671955"/>
            <a:ext cx="18853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机器人的完全自主化</a:t>
            </a:r>
            <a:endParaRPr lang="en-US" altLang="zh-CN" sz="1400" b="1">
              <a:solidFill>
                <a:srgbClr val="FFFF00"/>
              </a:solidFill>
              <a:latin typeface="+mn-ea"/>
              <a:sym typeface="+mn-ea"/>
            </a:endParaRPr>
          </a:p>
        </p:txBody>
      </p:sp>
      <p:sp>
        <p:nvSpPr>
          <p:cNvPr id="18" name="圆角矩形 17"/>
          <p:cNvSpPr/>
          <p:nvPr>
            <p:custDataLst>
              <p:tags r:id="rId7"/>
            </p:custDataLst>
          </p:nvPr>
        </p:nvSpPr>
        <p:spPr>
          <a:xfrm>
            <a:off x="8817610" y="1671955"/>
            <a:ext cx="129476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自主移动技术</a:t>
            </a:r>
            <a:endParaRPr lang="zh-CN" altLang="en-US" sz="1400" b="1">
              <a:solidFill>
                <a:srgbClr val="FFFF00"/>
              </a:solidFill>
              <a:latin typeface="+mn-ea"/>
              <a:sym typeface="+mn-ea"/>
            </a:endParaRPr>
          </a:p>
        </p:txBody>
      </p:sp>
      <p:sp>
        <p:nvSpPr>
          <p:cNvPr id="19" name="圆角矩形 18"/>
          <p:cNvSpPr/>
          <p:nvPr>
            <p:custDataLst>
              <p:tags r:id="rId8"/>
            </p:custDataLst>
          </p:nvPr>
        </p:nvSpPr>
        <p:spPr>
          <a:xfrm>
            <a:off x="10925175" y="1671955"/>
            <a:ext cx="943610"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SLAM</a:t>
            </a:r>
            <a:endParaRPr lang="en-US" altLang="zh-CN" sz="1400" b="1">
              <a:solidFill>
                <a:srgbClr val="FFFF00"/>
              </a:solidFill>
              <a:latin typeface="+mn-ea"/>
              <a:sym typeface="+mn-ea"/>
            </a:endParaRPr>
          </a:p>
        </p:txBody>
      </p:sp>
      <p:sp>
        <p:nvSpPr>
          <p:cNvPr id="20" name="右箭头 19"/>
          <p:cNvSpPr/>
          <p:nvPr/>
        </p:nvSpPr>
        <p:spPr>
          <a:xfrm>
            <a:off x="2333625" y="168084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右箭头 20"/>
          <p:cNvSpPr/>
          <p:nvPr>
            <p:custDataLst>
              <p:tags r:id="rId9"/>
            </p:custDataLst>
          </p:nvPr>
        </p:nvSpPr>
        <p:spPr>
          <a:xfrm>
            <a:off x="5266690"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右箭头 21"/>
          <p:cNvSpPr/>
          <p:nvPr>
            <p:custDataLst>
              <p:tags r:id="rId10"/>
            </p:custDataLst>
          </p:nvPr>
        </p:nvSpPr>
        <p:spPr>
          <a:xfrm>
            <a:off x="8103235"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custDataLst>
              <p:tags r:id="rId11"/>
            </p:custDataLst>
          </p:nvPr>
        </p:nvSpPr>
        <p:spPr>
          <a:xfrm>
            <a:off x="10247630" y="169100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圆角矩形 24"/>
          <p:cNvSpPr/>
          <p:nvPr>
            <p:custDataLst>
              <p:tags r:id="rId12"/>
            </p:custDataLst>
          </p:nvPr>
        </p:nvSpPr>
        <p:spPr>
          <a:xfrm>
            <a:off x="8729345" y="1475740"/>
            <a:ext cx="1450340" cy="755015"/>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p:cNvPicPr>
            <a:picLocks noChangeAspect="1"/>
          </p:cNvPicPr>
          <p:nvPr>
            <p:custDataLst>
              <p:tags r:id="rId13"/>
            </p:custDataLst>
          </p:nvPr>
        </p:nvPicPr>
        <p:blipFill>
          <a:blip r:embed="rId14"/>
          <a:stretch>
            <a:fillRect/>
          </a:stretch>
        </p:blipFill>
        <p:spPr>
          <a:xfrm>
            <a:off x="972820" y="2902585"/>
            <a:ext cx="2557145" cy="1694180"/>
          </a:xfrm>
          <a:prstGeom prst="rect">
            <a:avLst/>
          </a:prstGeom>
        </p:spPr>
      </p:pic>
      <p:sp>
        <p:nvSpPr>
          <p:cNvPr id="26" name="标题 5"/>
          <p:cNvSpPr>
            <a:spLocks noGrp="1"/>
          </p:cNvSpPr>
          <p:nvPr>
            <p:custDataLst>
              <p:tags r:id="rId15"/>
            </p:custDataLst>
          </p:nvPr>
        </p:nvSpPr>
        <p:spPr>
          <a:xfrm>
            <a:off x="1047750" y="4596765"/>
            <a:ext cx="2407285"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早期计算机</a:t>
            </a:r>
            <a:endParaRPr lang="zh-CN" altLang="en-US" sz="1400" b="0">
              <a:solidFill>
                <a:srgbClr val="FFFF00"/>
              </a:solidFill>
            </a:endParaRPr>
          </a:p>
        </p:txBody>
      </p:sp>
      <p:pic>
        <p:nvPicPr>
          <p:cNvPr id="27" name="图片 26"/>
          <p:cNvPicPr>
            <a:picLocks noChangeAspect="1"/>
          </p:cNvPicPr>
          <p:nvPr>
            <p:custDataLst>
              <p:tags r:id="rId16"/>
            </p:custDataLst>
          </p:nvPr>
        </p:nvPicPr>
        <p:blipFill>
          <a:blip r:embed="rId17"/>
          <a:stretch>
            <a:fillRect/>
          </a:stretch>
        </p:blipFill>
        <p:spPr>
          <a:xfrm>
            <a:off x="4141470" y="2902585"/>
            <a:ext cx="2277745" cy="1719580"/>
          </a:xfrm>
          <a:prstGeom prst="rect">
            <a:avLst/>
          </a:prstGeom>
        </p:spPr>
      </p:pic>
      <p:sp>
        <p:nvSpPr>
          <p:cNvPr id="28" name="标题 5"/>
          <p:cNvSpPr>
            <a:spLocks noGrp="1"/>
          </p:cNvSpPr>
          <p:nvPr>
            <p:custDataLst>
              <p:tags r:id="rId18"/>
            </p:custDataLst>
          </p:nvPr>
        </p:nvSpPr>
        <p:spPr>
          <a:xfrm>
            <a:off x="4076700" y="4622165"/>
            <a:ext cx="2407285"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智能手机</a:t>
            </a:r>
            <a:endParaRPr lang="zh-CN" altLang="en-US" sz="1400" b="0">
              <a:solidFill>
                <a:srgbClr val="FFFF00"/>
              </a:solidFill>
            </a:endParaRPr>
          </a:p>
        </p:txBody>
      </p:sp>
      <p:pic>
        <p:nvPicPr>
          <p:cNvPr id="29" name="图片 28"/>
          <p:cNvPicPr>
            <a:picLocks noChangeAspect="1"/>
          </p:cNvPicPr>
          <p:nvPr>
            <p:custDataLst>
              <p:tags r:id="rId19"/>
            </p:custDataLst>
          </p:nvPr>
        </p:nvPicPr>
        <p:blipFill>
          <a:blip r:embed="rId20"/>
          <a:stretch>
            <a:fillRect/>
          </a:stretch>
        </p:blipFill>
        <p:spPr>
          <a:xfrm>
            <a:off x="7330440" y="2804795"/>
            <a:ext cx="1613535" cy="1959610"/>
          </a:xfrm>
          <a:prstGeom prst="rect">
            <a:avLst/>
          </a:prstGeom>
        </p:spPr>
      </p:pic>
      <p:sp>
        <p:nvSpPr>
          <p:cNvPr id="30" name="标题 5"/>
          <p:cNvSpPr>
            <a:spLocks noGrp="1"/>
          </p:cNvSpPr>
          <p:nvPr>
            <p:custDataLst>
              <p:tags r:id="rId21"/>
            </p:custDataLst>
          </p:nvPr>
        </p:nvSpPr>
        <p:spPr>
          <a:xfrm>
            <a:off x="6984365" y="4755515"/>
            <a:ext cx="2407285"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自主移动机器人</a:t>
            </a:r>
            <a:endParaRPr lang="zh-CN" altLang="en-US" sz="1400" b="0">
              <a:solidFill>
                <a:srgbClr val="FFFF00"/>
              </a:solidFill>
            </a:endParaRPr>
          </a:p>
        </p:txBody>
      </p:sp>
      <p:sp>
        <p:nvSpPr>
          <p:cNvPr id="32" name="右箭头 31"/>
          <p:cNvSpPr/>
          <p:nvPr>
            <p:custDataLst>
              <p:tags r:id="rId22"/>
            </p:custDataLst>
          </p:nvPr>
        </p:nvSpPr>
        <p:spPr>
          <a:xfrm>
            <a:off x="3625850" y="3709670"/>
            <a:ext cx="359410" cy="329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右箭头 30"/>
          <p:cNvSpPr/>
          <p:nvPr>
            <p:custDataLst>
              <p:tags r:id="rId23"/>
            </p:custDataLst>
          </p:nvPr>
        </p:nvSpPr>
        <p:spPr>
          <a:xfrm>
            <a:off x="6575425" y="3709670"/>
            <a:ext cx="359410" cy="329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椭圆 35"/>
          <p:cNvSpPr/>
          <p:nvPr/>
        </p:nvSpPr>
        <p:spPr>
          <a:xfrm>
            <a:off x="7482840" y="3709670"/>
            <a:ext cx="1230630" cy="1040765"/>
          </a:xfrm>
          <a:prstGeom prst="ellipse">
            <a:avLst/>
          </a:prstGeom>
          <a:noFill/>
          <a:ln w="38100">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7" name="直接箭头连接符 36"/>
          <p:cNvCxnSpPr>
            <a:stCxn id="36" idx="6"/>
          </p:cNvCxnSpPr>
          <p:nvPr/>
        </p:nvCxnSpPr>
        <p:spPr>
          <a:xfrm flipV="1">
            <a:off x="8713470" y="4227195"/>
            <a:ext cx="793115" cy="317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8" name="标题 5"/>
          <p:cNvSpPr>
            <a:spLocks noGrp="1"/>
          </p:cNvSpPr>
          <p:nvPr>
            <p:custDataLst>
              <p:tags r:id="rId24"/>
            </p:custDataLst>
          </p:nvPr>
        </p:nvSpPr>
        <p:spPr>
          <a:xfrm>
            <a:off x="9716770" y="3390265"/>
            <a:ext cx="2069465" cy="16840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285750" indent="-285750" algn="l">
              <a:buFont typeface="Wingdings" panose="05000000000000000000" charset="0"/>
              <a:buChar char="n"/>
            </a:pPr>
            <a:r>
              <a:rPr lang="zh-CN" altLang="en-US" sz="1400" b="0">
                <a:solidFill>
                  <a:srgbClr val="FFFF00"/>
                </a:solidFill>
              </a:rPr>
              <a:t>轮式底盘</a:t>
            </a:r>
            <a:endParaRPr lang="zh-CN" altLang="en-US" sz="1400" b="0">
              <a:solidFill>
                <a:srgbClr val="FFFF00"/>
              </a:solidFill>
            </a:endParaRPr>
          </a:p>
          <a:p>
            <a:pPr marL="285750" indent="-285750" algn="l">
              <a:buFont typeface="Wingdings" panose="05000000000000000000" charset="0"/>
              <a:buChar char="n"/>
            </a:pPr>
            <a:r>
              <a:rPr lang="zh-CN" altLang="en-US" sz="1400" b="0">
                <a:solidFill>
                  <a:srgbClr val="FFFF00"/>
                </a:solidFill>
              </a:rPr>
              <a:t>双足人形机器人</a:t>
            </a:r>
            <a:endParaRPr lang="zh-CN" altLang="en-US" sz="1400" b="0">
              <a:solidFill>
                <a:srgbClr val="FFFF00"/>
              </a:solidFill>
            </a:endParaRPr>
          </a:p>
          <a:p>
            <a:pPr marL="285750" indent="-285750" algn="l">
              <a:buFont typeface="Wingdings" panose="05000000000000000000" charset="0"/>
              <a:buChar char="n"/>
            </a:pPr>
            <a:r>
              <a:rPr lang="zh-CN" altLang="en-US" sz="1400" b="0">
                <a:solidFill>
                  <a:srgbClr val="FFFF00"/>
                </a:solidFill>
              </a:rPr>
              <a:t>四足机器狗</a:t>
            </a:r>
            <a:endParaRPr lang="zh-CN" altLang="en-US" sz="1400" b="0">
              <a:solidFill>
                <a:srgbClr val="FFFF00"/>
              </a:solidFill>
            </a:endParaRPr>
          </a:p>
          <a:p>
            <a:pPr marL="285750" indent="-285750" algn="l">
              <a:buFont typeface="Wingdings" panose="05000000000000000000" charset="0"/>
              <a:buChar char="n"/>
            </a:pPr>
            <a:r>
              <a:rPr lang="zh-CN" altLang="en-US" sz="1400" b="0">
                <a:solidFill>
                  <a:srgbClr val="FFFF00"/>
                </a:solidFill>
              </a:rPr>
              <a:t>无人机</a:t>
            </a:r>
            <a:endParaRPr lang="zh-CN" altLang="en-US" sz="1400" b="0">
              <a:solidFill>
                <a:srgbClr val="FFFF00"/>
              </a:solidFill>
            </a:endParaRPr>
          </a:p>
          <a:p>
            <a:pPr marL="285750" indent="-285750" algn="l">
              <a:buFont typeface="Wingdings" panose="05000000000000000000" charset="0"/>
              <a:buChar char="n"/>
            </a:pPr>
            <a:r>
              <a:rPr lang="zh-CN" altLang="en-US" sz="1400" b="0">
                <a:solidFill>
                  <a:srgbClr val="FFFF00"/>
                </a:solidFill>
              </a:rPr>
              <a:t>无人船</a:t>
            </a:r>
            <a:endParaRPr lang="zh-CN" altLang="en-US" sz="1400" b="0">
              <a:solidFill>
                <a:srgbClr val="FFFF00"/>
              </a:solidFill>
            </a:endParaRPr>
          </a:p>
          <a:p>
            <a:pPr marL="285750" indent="-285750" algn="l">
              <a:buFont typeface="Wingdings" panose="05000000000000000000" charset="0"/>
              <a:buChar char="n"/>
            </a:pPr>
            <a:r>
              <a:rPr lang="en-US" altLang="zh-CN" sz="1400" b="0">
                <a:solidFill>
                  <a:srgbClr val="FFFF00"/>
                </a:solidFill>
              </a:rPr>
              <a:t>...</a:t>
            </a:r>
            <a:endParaRPr lang="zh-CN" altLang="en-US" sz="1400" b="0">
              <a:solidFill>
                <a:srgbClr val="FFFF00"/>
              </a:solidFill>
            </a:endParaRPr>
          </a:p>
          <a:p>
            <a:pPr marL="285750" indent="-285750" algn="l">
              <a:buFont typeface="Wingdings" panose="05000000000000000000" charset="0"/>
              <a:buChar char="n"/>
            </a:pPr>
            <a:endParaRPr lang="zh-CN" altLang="en-US" sz="1400" b="0">
              <a:solidFill>
                <a:srgbClr val="FFFF00"/>
              </a:solidFill>
            </a:endParaRPr>
          </a:p>
        </p:txBody>
      </p:sp>
      <p:sp>
        <p:nvSpPr>
          <p:cNvPr id="39" name="文本框 38"/>
          <p:cNvSpPr txBox="1"/>
          <p:nvPr>
            <p:custDataLst>
              <p:tags r:id="rId25"/>
            </p:custDataLst>
          </p:nvPr>
        </p:nvSpPr>
        <p:spPr>
          <a:xfrm>
            <a:off x="902335" y="5742940"/>
            <a:ext cx="10387330" cy="460375"/>
          </a:xfrm>
          <a:prstGeom prst="rect">
            <a:avLst/>
          </a:prstGeom>
          <a:noFill/>
        </p:spPr>
        <p:txBody>
          <a:bodyPr wrap="square" rtlCol="0">
            <a:spAutoFit/>
          </a:bodyPr>
          <a:p>
            <a:pPr indent="0" algn="l">
              <a:lnSpc>
                <a:spcPct val="150000"/>
              </a:lnSpc>
              <a:buFont typeface="Wingdings" panose="05000000000000000000" charset="0"/>
              <a:buNone/>
            </a:pPr>
            <a:r>
              <a:rPr lang="en-US" altLang="zh-CN" sz="1600" b="1">
                <a:solidFill>
                  <a:srgbClr val="FF0000"/>
                </a:solidFill>
              </a:rPr>
              <a:t>* </a:t>
            </a:r>
            <a:r>
              <a:rPr lang="zh-CN" altLang="en-US" sz="1600" b="1">
                <a:solidFill>
                  <a:srgbClr val="FF0000"/>
                </a:solidFill>
              </a:rPr>
              <a:t>机器人是人工智能技术应用能力的有效延展，而能自主移动的机器人更是极大地拓展了人工智能技术的应用范围。</a:t>
            </a:r>
            <a:endParaRPr lang="zh-CN" altLang="en-US" sz="1600" b="1">
              <a:solidFill>
                <a:srgbClr val="FF0000"/>
              </a:solidFill>
            </a:endParaRPr>
          </a:p>
        </p:txBody>
      </p:sp>
    </p:spTree>
    <p:custDataLst>
      <p:tags r:id="rId2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par>
                                <p:cTn id="16" presetID="3" presetClass="entr" presetSubtype="1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linds(horizontal)">
                                      <p:cBhvr>
                                        <p:cTn id="18" dur="500"/>
                                        <p:tgtEl>
                                          <p:spTgt spid="2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linds(horizontal)">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blinds(horizontal)">
                                      <p:cBhvr>
                                        <p:cTn id="26" dur="500"/>
                                        <p:tgtEl>
                                          <p:spTgt spid="31"/>
                                        </p:tgtEl>
                                      </p:cBhvr>
                                    </p:animEffect>
                                  </p:childTnLst>
                                </p:cTn>
                              </p:par>
                              <p:par>
                                <p:cTn id="27" presetID="3" presetClass="entr" presetSubtype="1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linds(horizontal)">
                                      <p:cBhvr>
                                        <p:cTn id="29" dur="500"/>
                                        <p:tgtEl>
                                          <p:spTgt spid="2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linds(horizontal)">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blinds(horizontal)">
                                      <p:cBhvr>
                                        <p:cTn id="37" dur="500"/>
                                        <p:tgtEl>
                                          <p:spTgt spid="3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linds(horizontal)">
                                      <p:cBhvr>
                                        <p:cTn id="40" dur="500"/>
                                        <p:tgtEl>
                                          <p:spTgt spid="36"/>
                                        </p:tgtEl>
                                      </p:cBhvr>
                                    </p:animEffect>
                                  </p:childTnLst>
                                </p:cTn>
                              </p:par>
                              <p:par>
                                <p:cTn id="41" presetID="3" presetClass="entr" presetSubtype="1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blinds(horizontal)">
                                      <p:cBhvr>
                                        <p:cTn id="4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bldLvl="0" animBg="1"/>
      <p:bldP spid="28" grpId="0"/>
      <p:bldP spid="31" grpId="0" bldLvl="0" animBg="1"/>
      <p:bldP spid="30" grpId="0"/>
      <p:bldP spid="38" grpId="0"/>
      <p:bldP spid="39" grpId="0"/>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的价值是什么？</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6" name="圆角矩形 5"/>
          <p:cNvSpPr/>
          <p:nvPr/>
        </p:nvSpPr>
        <p:spPr>
          <a:xfrm>
            <a:off x="342900" y="1671955"/>
            <a:ext cx="18472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躯体使智能得以延展</a:t>
            </a:r>
            <a:endParaRPr lang="zh-CN" altLang="en-US" sz="1400" b="1">
              <a:solidFill>
                <a:srgbClr val="FFFF00"/>
              </a:solidFill>
              <a:latin typeface="+mn-ea"/>
              <a:sym typeface="+mn-ea"/>
            </a:endParaRPr>
          </a:p>
        </p:txBody>
      </p:sp>
      <p:sp>
        <p:nvSpPr>
          <p:cNvPr id="14" name="圆角矩形 13"/>
          <p:cNvSpPr/>
          <p:nvPr>
            <p:custDataLst>
              <p:tags r:id="rId5"/>
            </p:custDataLst>
          </p:nvPr>
        </p:nvSpPr>
        <p:spPr>
          <a:xfrm>
            <a:off x="3063240" y="1671955"/>
            <a:ext cx="203263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AI</a:t>
            </a:r>
            <a:r>
              <a:rPr lang="zh-CN" altLang="en-US" sz="1400" b="1">
                <a:solidFill>
                  <a:srgbClr val="FFFF00"/>
                </a:solidFill>
                <a:latin typeface="+mn-ea"/>
                <a:sym typeface="+mn-ea"/>
              </a:rPr>
              <a:t>的最终归宿是机器人</a:t>
            </a:r>
            <a:endParaRPr lang="zh-CN" altLang="en-US" sz="1400" b="1">
              <a:solidFill>
                <a:srgbClr val="FFFF00"/>
              </a:solidFill>
              <a:latin typeface="+mn-ea"/>
              <a:sym typeface="+mn-ea"/>
            </a:endParaRPr>
          </a:p>
        </p:txBody>
      </p:sp>
      <p:sp>
        <p:nvSpPr>
          <p:cNvPr id="17" name="圆角矩形 16"/>
          <p:cNvSpPr/>
          <p:nvPr>
            <p:custDataLst>
              <p:tags r:id="rId6"/>
            </p:custDataLst>
          </p:nvPr>
        </p:nvSpPr>
        <p:spPr>
          <a:xfrm>
            <a:off x="6047105" y="1671955"/>
            <a:ext cx="18853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机器人的完全自主化</a:t>
            </a:r>
            <a:endParaRPr lang="en-US" altLang="zh-CN" sz="1400" b="1">
              <a:solidFill>
                <a:srgbClr val="FFFF00"/>
              </a:solidFill>
              <a:latin typeface="+mn-ea"/>
              <a:sym typeface="+mn-ea"/>
            </a:endParaRPr>
          </a:p>
        </p:txBody>
      </p:sp>
      <p:sp>
        <p:nvSpPr>
          <p:cNvPr id="18" name="圆角矩形 17"/>
          <p:cNvSpPr/>
          <p:nvPr>
            <p:custDataLst>
              <p:tags r:id="rId7"/>
            </p:custDataLst>
          </p:nvPr>
        </p:nvSpPr>
        <p:spPr>
          <a:xfrm>
            <a:off x="8817610" y="1671955"/>
            <a:ext cx="129476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自主移动技术</a:t>
            </a:r>
            <a:endParaRPr lang="zh-CN" altLang="en-US" sz="1400" b="1">
              <a:solidFill>
                <a:srgbClr val="FFFF00"/>
              </a:solidFill>
              <a:latin typeface="+mn-ea"/>
              <a:sym typeface="+mn-ea"/>
            </a:endParaRPr>
          </a:p>
        </p:txBody>
      </p:sp>
      <p:sp>
        <p:nvSpPr>
          <p:cNvPr id="19" name="圆角矩形 18"/>
          <p:cNvSpPr/>
          <p:nvPr>
            <p:custDataLst>
              <p:tags r:id="rId8"/>
            </p:custDataLst>
          </p:nvPr>
        </p:nvSpPr>
        <p:spPr>
          <a:xfrm>
            <a:off x="10925175" y="1671955"/>
            <a:ext cx="943610"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SLAM</a:t>
            </a:r>
            <a:endParaRPr lang="en-US" altLang="zh-CN" sz="1400" b="1">
              <a:solidFill>
                <a:srgbClr val="FFFF00"/>
              </a:solidFill>
              <a:latin typeface="+mn-ea"/>
              <a:sym typeface="+mn-ea"/>
            </a:endParaRPr>
          </a:p>
        </p:txBody>
      </p:sp>
      <p:sp>
        <p:nvSpPr>
          <p:cNvPr id="20" name="右箭头 19"/>
          <p:cNvSpPr/>
          <p:nvPr/>
        </p:nvSpPr>
        <p:spPr>
          <a:xfrm>
            <a:off x="2333625" y="168084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右箭头 20"/>
          <p:cNvSpPr/>
          <p:nvPr>
            <p:custDataLst>
              <p:tags r:id="rId9"/>
            </p:custDataLst>
          </p:nvPr>
        </p:nvSpPr>
        <p:spPr>
          <a:xfrm>
            <a:off x="5266690"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右箭头 21"/>
          <p:cNvSpPr/>
          <p:nvPr>
            <p:custDataLst>
              <p:tags r:id="rId10"/>
            </p:custDataLst>
          </p:nvPr>
        </p:nvSpPr>
        <p:spPr>
          <a:xfrm>
            <a:off x="8103235"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custDataLst>
              <p:tags r:id="rId11"/>
            </p:custDataLst>
          </p:nvPr>
        </p:nvSpPr>
        <p:spPr>
          <a:xfrm>
            <a:off x="10247630" y="169100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圆角矩形 24"/>
          <p:cNvSpPr/>
          <p:nvPr>
            <p:custDataLst>
              <p:tags r:id="rId12"/>
            </p:custDataLst>
          </p:nvPr>
        </p:nvSpPr>
        <p:spPr>
          <a:xfrm>
            <a:off x="10865485" y="1475740"/>
            <a:ext cx="1080135" cy="755015"/>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13"/>
          <a:stretch>
            <a:fillRect/>
          </a:stretch>
        </p:blipFill>
        <p:spPr>
          <a:xfrm>
            <a:off x="854075" y="4164330"/>
            <a:ext cx="3176905" cy="2153920"/>
          </a:xfrm>
          <a:prstGeom prst="rect">
            <a:avLst/>
          </a:prstGeom>
        </p:spPr>
      </p:pic>
      <p:pic>
        <p:nvPicPr>
          <p:cNvPr id="12" name="图片 11"/>
          <p:cNvPicPr>
            <a:picLocks noChangeAspect="1"/>
          </p:cNvPicPr>
          <p:nvPr>
            <p:custDataLst>
              <p:tags r:id="rId14"/>
            </p:custDataLst>
          </p:nvPr>
        </p:nvPicPr>
        <p:blipFill>
          <a:blip r:embed="rId15"/>
          <a:stretch>
            <a:fillRect/>
          </a:stretch>
        </p:blipFill>
        <p:spPr>
          <a:xfrm>
            <a:off x="3637915" y="5621655"/>
            <a:ext cx="545465" cy="515620"/>
          </a:xfrm>
          <a:prstGeom prst="rect">
            <a:avLst/>
          </a:prstGeom>
        </p:spPr>
      </p:pic>
      <p:pic>
        <p:nvPicPr>
          <p:cNvPr id="5" name="图片 4" descr="WPS图片-抠图"/>
          <p:cNvPicPr>
            <a:picLocks noChangeAspect="1"/>
          </p:cNvPicPr>
          <p:nvPr>
            <p:custDataLst>
              <p:tags r:id="rId16"/>
            </p:custDataLst>
          </p:nvPr>
        </p:nvPicPr>
        <p:blipFill>
          <a:blip r:embed="rId17"/>
          <a:stretch>
            <a:fillRect/>
          </a:stretch>
        </p:blipFill>
        <p:spPr>
          <a:xfrm flipH="1">
            <a:off x="1255395" y="4584700"/>
            <a:ext cx="584200" cy="589915"/>
          </a:xfrm>
          <a:prstGeom prst="rect">
            <a:avLst/>
          </a:prstGeom>
        </p:spPr>
      </p:pic>
      <p:sp>
        <p:nvSpPr>
          <p:cNvPr id="7" name="任意多边形 6"/>
          <p:cNvSpPr/>
          <p:nvPr>
            <p:custDataLst>
              <p:tags r:id="rId18"/>
            </p:custDataLst>
          </p:nvPr>
        </p:nvSpPr>
        <p:spPr>
          <a:xfrm>
            <a:off x="872490" y="4337685"/>
            <a:ext cx="3089275" cy="1430020"/>
          </a:xfrm>
          <a:custGeom>
            <a:avLst/>
            <a:gdLst>
              <a:gd name="connisteX0" fmla="*/ 593405 w 4003350"/>
              <a:gd name="connsiteY0" fmla="*/ 866228 h 2204173"/>
              <a:gd name="connisteX1" fmla="*/ 483550 w 4003350"/>
              <a:gd name="connsiteY1" fmla="*/ 986243 h 2204173"/>
              <a:gd name="connisteX2" fmla="*/ 483550 w 4003350"/>
              <a:gd name="connsiteY2" fmla="*/ 1176108 h 2204173"/>
              <a:gd name="connisteX3" fmla="*/ 44130 w 4003350"/>
              <a:gd name="connsiteY3" fmla="*/ 1176108 h 2204173"/>
              <a:gd name="connisteX4" fmla="*/ 84135 w 4003350"/>
              <a:gd name="connsiteY4" fmla="*/ 636993 h 2204173"/>
              <a:gd name="connisteX5" fmla="*/ 453070 w 4003350"/>
              <a:gd name="connsiteY5" fmla="*/ 626833 h 2204173"/>
              <a:gd name="connisteX6" fmla="*/ 493075 w 4003350"/>
              <a:gd name="connsiteY6" fmla="*/ 367118 h 2204173"/>
              <a:gd name="connisteX7" fmla="*/ 1771330 w 4003350"/>
              <a:gd name="connsiteY7" fmla="*/ 297268 h 2204173"/>
              <a:gd name="connisteX8" fmla="*/ 1781490 w 4003350"/>
              <a:gd name="connsiteY8" fmla="*/ 37553 h 2204173"/>
              <a:gd name="connisteX9" fmla="*/ 3459160 w 4003350"/>
              <a:gd name="connsiteY9" fmla="*/ 67398 h 2204173"/>
              <a:gd name="connisteX10" fmla="*/ 3548695 w 4003350"/>
              <a:gd name="connsiteY10" fmla="*/ 506818 h 2204173"/>
              <a:gd name="connisteX11" fmla="*/ 3937950 w 4003350"/>
              <a:gd name="connsiteY11" fmla="*/ 656678 h 2204173"/>
              <a:gd name="connisteX12" fmla="*/ 3977955 w 4003350"/>
              <a:gd name="connsiteY12" fmla="*/ 2204173 h 2204173"/>
              <a:gd name="connisteX13" fmla="*/ 3768405 w 4003350"/>
              <a:gd name="connsiteY13" fmla="*/ 2264498 h 220417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Lst>
            <a:rect l="l" t="t" r="r" b="b"/>
            <a:pathLst>
              <a:path w="4003350" h="2204173">
                <a:moveTo>
                  <a:pt x="593406" y="866228"/>
                </a:moveTo>
                <a:cubicBezTo>
                  <a:pt x="571181" y="886548"/>
                  <a:pt x="505776" y="924013"/>
                  <a:pt x="483551" y="986243"/>
                </a:cubicBezTo>
                <a:cubicBezTo>
                  <a:pt x="461326" y="1048473"/>
                  <a:pt x="571181" y="1138008"/>
                  <a:pt x="483551" y="1176108"/>
                </a:cubicBezTo>
                <a:cubicBezTo>
                  <a:pt x="395921" y="1214208"/>
                  <a:pt x="124141" y="1284058"/>
                  <a:pt x="44131" y="1176108"/>
                </a:cubicBezTo>
                <a:cubicBezTo>
                  <a:pt x="-35879" y="1068158"/>
                  <a:pt x="2221" y="746848"/>
                  <a:pt x="84136" y="636993"/>
                </a:cubicBezTo>
                <a:cubicBezTo>
                  <a:pt x="166051" y="527138"/>
                  <a:pt x="371156" y="680808"/>
                  <a:pt x="453071" y="626833"/>
                </a:cubicBezTo>
                <a:cubicBezTo>
                  <a:pt x="534986" y="572858"/>
                  <a:pt x="229551" y="433158"/>
                  <a:pt x="493076" y="367118"/>
                </a:cubicBezTo>
                <a:cubicBezTo>
                  <a:pt x="756601" y="301078"/>
                  <a:pt x="1513521" y="363308"/>
                  <a:pt x="1771331" y="297268"/>
                </a:cubicBezTo>
                <a:cubicBezTo>
                  <a:pt x="2029141" y="231228"/>
                  <a:pt x="1443671" y="83273"/>
                  <a:pt x="1781491" y="37553"/>
                </a:cubicBezTo>
                <a:cubicBezTo>
                  <a:pt x="2119311" y="-8167"/>
                  <a:pt x="3105466" y="-26582"/>
                  <a:pt x="3459161" y="67398"/>
                </a:cubicBezTo>
                <a:cubicBezTo>
                  <a:pt x="3812856" y="161378"/>
                  <a:pt x="3452811" y="388708"/>
                  <a:pt x="3548696" y="506818"/>
                </a:cubicBezTo>
                <a:cubicBezTo>
                  <a:pt x="3644581" y="624928"/>
                  <a:pt x="3852226" y="316953"/>
                  <a:pt x="3937951" y="656678"/>
                </a:cubicBezTo>
                <a:cubicBezTo>
                  <a:pt x="4023676" y="996403"/>
                  <a:pt x="4011611" y="1882863"/>
                  <a:pt x="3977956" y="2204173"/>
                </a:cubicBezTo>
              </a:path>
            </a:pathLst>
          </a:custGeom>
          <a:noFill/>
          <a:ln w="254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custDataLst>
              <p:tags r:id="rId19"/>
            </p:custDataLst>
          </p:nvPr>
        </p:nvSpPr>
        <p:spPr>
          <a:xfrm>
            <a:off x="610870" y="2268220"/>
            <a:ext cx="5116830" cy="1814830"/>
          </a:xfrm>
          <a:prstGeom prst="rect">
            <a:avLst/>
          </a:prstGeom>
          <a:noFill/>
          <a:ln w="9525">
            <a:noFill/>
          </a:ln>
        </p:spPr>
        <p:txBody>
          <a:bodyPr wrap="square">
            <a:spAutoFit/>
          </a:bodyPr>
          <a:p>
            <a:pPr indent="0">
              <a:lnSpc>
                <a:spcPct val="200000"/>
              </a:lnSpc>
            </a:pPr>
            <a:r>
              <a:rPr lang="zh-CN" sz="1400" b="0">
                <a:solidFill>
                  <a:srgbClr val="FFFF00"/>
                </a:solidFill>
                <a:latin typeface="+mn-ea"/>
                <a:cs typeface="+mn-ea"/>
              </a:rPr>
              <a:t>从工程上看，自主移动实质上就是解决从地点</a:t>
            </a:r>
            <a:r>
              <a:rPr lang="en-US" sz="1400" b="0">
                <a:solidFill>
                  <a:srgbClr val="FFFF00"/>
                </a:solidFill>
                <a:latin typeface="+mn-ea"/>
                <a:cs typeface="+mn-ea"/>
              </a:rPr>
              <a:t>A</a:t>
            </a:r>
            <a:r>
              <a:rPr lang="zh-CN" sz="1400" b="0">
                <a:solidFill>
                  <a:srgbClr val="FFFF00"/>
                </a:solidFill>
                <a:latin typeface="+mn-ea"/>
                <a:cs typeface="+mn-ea"/>
              </a:rPr>
              <a:t>到地点</a:t>
            </a:r>
            <a:r>
              <a:rPr lang="en-US" sz="1400" b="0">
                <a:solidFill>
                  <a:srgbClr val="FFFF00"/>
                </a:solidFill>
                <a:latin typeface="+mn-ea"/>
                <a:cs typeface="+mn-ea"/>
              </a:rPr>
              <a:t>B</a:t>
            </a:r>
            <a:r>
              <a:rPr lang="zh-CN" sz="1400" b="0">
                <a:solidFill>
                  <a:srgbClr val="FFFF00"/>
                </a:solidFill>
                <a:latin typeface="+mn-ea"/>
                <a:cs typeface="+mn-ea"/>
              </a:rPr>
              <a:t>的问题</a:t>
            </a:r>
            <a:endParaRPr lang="zh-CN" sz="1400" b="0">
              <a:solidFill>
                <a:srgbClr val="FFFF00"/>
              </a:solidFill>
              <a:latin typeface="+mn-ea"/>
              <a:cs typeface="+mn-ea"/>
            </a:endParaRPr>
          </a:p>
          <a:p>
            <a:pPr marL="342900" indent="-342900">
              <a:lnSpc>
                <a:spcPct val="200000"/>
              </a:lnSpc>
              <a:buFont typeface="+mj-ea"/>
              <a:buAutoNum type="circleNumDbPlain"/>
            </a:pPr>
            <a:r>
              <a:rPr lang="zh-CN" altLang="en-US" sz="1400" b="0">
                <a:solidFill>
                  <a:srgbClr val="FFFF00"/>
                </a:solidFill>
                <a:latin typeface="+mn-ea"/>
                <a:cs typeface="+mn-ea"/>
              </a:rPr>
              <a:t>我在哪？</a:t>
            </a:r>
            <a:endParaRPr lang="zh-CN" altLang="en-US" sz="1400" b="0">
              <a:solidFill>
                <a:srgbClr val="FFFF00"/>
              </a:solidFill>
              <a:latin typeface="+mn-ea"/>
              <a:cs typeface="+mn-ea"/>
            </a:endParaRPr>
          </a:p>
          <a:p>
            <a:pPr marL="342900" indent="-342900">
              <a:lnSpc>
                <a:spcPct val="200000"/>
              </a:lnSpc>
              <a:buFont typeface="+mj-ea"/>
              <a:buAutoNum type="circleNumDbPlain"/>
            </a:pPr>
            <a:r>
              <a:rPr lang="zh-CN" altLang="en-US" sz="1400" b="0">
                <a:solidFill>
                  <a:srgbClr val="FFFF00"/>
                </a:solidFill>
                <a:latin typeface="+mn-ea"/>
                <a:cs typeface="+mn-ea"/>
              </a:rPr>
              <a:t>我将到何处去？</a:t>
            </a:r>
            <a:endParaRPr lang="zh-CN" altLang="en-US" sz="1400" b="0">
              <a:solidFill>
                <a:srgbClr val="FFFF00"/>
              </a:solidFill>
              <a:latin typeface="+mn-ea"/>
              <a:cs typeface="+mn-ea"/>
            </a:endParaRPr>
          </a:p>
          <a:p>
            <a:pPr marL="342900" indent="-342900">
              <a:lnSpc>
                <a:spcPct val="200000"/>
              </a:lnSpc>
              <a:buFont typeface="+mj-ea"/>
              <a:buAutoNum type="circleNumDbPlain"/>
            </a:pPr>
            <a:r>
              <a:rPr lang="zh-CN" altLang="en-US" sz="1400" b="0">
                <a:solidFill>
                  <a:srgbClr val="FFFF00"/>
                </a:solidFill>
                <a:latin typeface="+mn-ea"/>
                <a:cs typeface="+mn-ea"/>
              </a:rPr>
              <a:t>我该如何去</a:t>
            </a:r>
            <a:endParaRPr lang="zh-CN" altLang="en-US" sz="1400" b="0">
              <a:solidFill>
                <a:srgbClr val="FFFF00"/>
              </a:solidFill>
              <a:latin typeface="+mn-ea"/>
              <a:cs typeface="+mn-ea"/>
            </a:endParaRPr>
          </a:p>
        </p:txBody>
      </p:sp>
      <p:pic>
        <p:nvPicPr>
          <p:cNvPr id="8" name="图片 7" descr="图片2"/>
          <p:cNvPicPr>
            <a:picLocks noChangeAspect="1"/>
          </p:cNvPicPr>
          <p:nvPr/>
        </p:nvPicPr>
        <p:blipFill>
          <a:blip r:embed="rId20"/>
          <a:stretch>
            <a:fillRect/>
          </a:stretch>
        </p:blipFill>
        <p:spPr>
          <a:xfrm>
            <a:off x="4700905" y="3797935"/>
            <a:ext cx="3491230" cy="2648585"/>
          </a:xfrm>
          <a:prstGeom prst="rect">
            <a:avLst/>
          </a:prstGeom>
        </p:spPr>
      </p:pic>
      <p:sp>
        <p:nvSpPr>
          <p:cNvPr id="9" name="标题 5"/>
          <p:cNvSpPr>
            <a:spLocks noGrp="1"/>
          </p:cNvSpPr>
          <p:nvPr>
            <p:custDataLst>
              <p:tags r:id="rId21"/>
            </p:custDataLst>
          </p:nvPr>
        </p:nvSpPr>
        <p:spPr>
          <a:xfrm>
            <a:off x="8394700" y="3109595"/>
            <a:ext cx="3676015" cy="28587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0000"/>
                </a:solidFill>
                <a:highlight>
                  <a:srgbClr val="FFFF00"/>
                </a:highlight>
              </a:rPr>
              <a:t>目前</a:t>
            </a:r>
            <a:r>
              <a:rPr lang="en-US" altLang="zh-CN" sz="1400" b="0">
                <a:solidFill>
                  <a:srgbClr val="FF0000"/>
                </a:solidFill>
                <a:highlight>
                  <a:srgbClr val="FFFF00"/>
                </a:highlight>
              </a:rPr>
              <a:t>SLAM</a:t>
            </a:r>
            <a:r>
              <a:rPr lang="zh-CN" altLang="en-US" sz="1400" b="0">
                <a:solidFill>
                  <a:srgbClr val="FF0000"/>
                </a:solidFill>
                <a:highlight>
                  <a:srgbClr val="FFFF00"/>
                </a:highlight>
              </a:rPr>
              <a:t>的概念已经泛化了</a:t>
            </a:r>
            <a:r>
              <a:rPr lang="zh-CN" altLang="en-US" sz="1400" b="0">
                <a:solidFill>
                  <a:srgbClr val="FF0000"/>
                </a:solidFill>
              </a:rPr>
              <a:t>，对定位、导航、自主移动等应用的笼统习惯指代。</a:t>
            </a:r>
            <a:r>
              <a:rPr lang="en-US" altLang="zh-CN" sz="1400" b="0">
                <a:solidFill>
                  <a:srgbClr val="FF0000"/>
                </a:solidFill>
                <a:sym typeface="+mn-ea"/>
              </a:rPr>
              <a:t>SLAM</a:t>
            </a:r>
            <a:r>
              <a:rPr lang="zh-CN" altLang="en-US" sz="1400" b="0">
                <a:solidFill>
                  <a:srgbClr val="FF0000"/>
                </a:solidFill>
                <a:sym typeface="+mn-ea"/>
              </a:rPr>
              <a:t>问题的求解方法也早已脱离滤波或优化等传统方法，现在的新求解方法与传统的</a:t>
            </a:r>
            <a:r>
              <a:rPr lang="en-US" altLang="zh-CN" sz="1400" b="0">
                <a:solidFill>
                  <a:srgbClr val="FF0000"/>
                </a:solidFill>
                <a:sym typeface="+mn-ea"/>
              </a:rPr>
              <a:t>SLAM</a:t>
            </a:r>
            <a:r>
              <a:rPr lang="zh-CN" altLang="en-US" sz="1400" b="0">
                <a:solidFill>
                  <a:srgbClr val="FF0000"/>
                </a:solidFill>
                <a:sym typeface="+mn-ea"/>
              </a:rPr>
              <a:t>理论框架可能有较大区别。</a:t>
            </a:r>
            <a:endParaRPr lang="zh-CN" altLang="en-US" sz="1400" b="0">
              <a:solidFill>
                <a:srgbClr val="FF0000"/>
              </a:solidFill>
            </a:endParaRPr>
          </a:p>
          <a:p>
            <a:pPr algn="l"/>
            <a:endParaRPr lang="zh-CN" altLang="en-US" sz="1400" b="0">
              <a:solidFill>
                <a:srgbClr val="FF0000"/>
              </a:solidFill>
            </a:endParaRPr>
          </a:p>
          <a:p>
            <a:pPr algn="l"/>
            <a:r>
              <a:rPr lang="zh-CN" altLang="en-US" sz="1400" b="0">
                <a:solidFill>
                  <a:srgbClr val="FF0000"/>
                </a:solidFill>
              </a:rPr>
              <a:t>如果不用</a:t>
            </a:r>
            <a:r>
              <a:rPr lang="en-US" altLang="zh-CN" sz="1400" b="0">
                <a:solidFill>
                  <a:srgbClr val="FF0000"/>
                </a:solidFill>
              </a:rPr>
              <a:t>SLAM</a:t>
            </a:r>
            <a:r>
              <a:rPr lang="zh-CN" altLang="en-US" sz="1400" b="0">
                <a:solidFill>
                  <a:srgbClr val="FF0000"/>
                </a:solidFill>
              </a:rPr>
              <a:t>这个名词，你也可以用</a:t>
            </a:r>
            <a:r>
              <a:rPr lang="en-US" altLang="zh-CN" sz="1400" b="0">
                <a:solidFill>
                  <a:srgbClr val="FF0000"/>
                </a:solidFill>
              </a:rPr>
              <a:t>ABC</a:t>
            </a:r>
            <a:r>
              <a:rPr lang="zh-CN" altLang="en-US" sz="1400" b="0">
                <a:solidFill>
                  <a:srgbClr val="FF0000"/>
                </a:solidFill>
              </a:rPr>
              <a:t>、</a:t>
            </a:r>
            <a:r>
              <a:rPr lang="en-US" altLang="zh-CN" sz="1400" b="0">
                <a:solidFill>
                  <a:srgbClr val="FF0000"/>
                </a:solidFill>
              </a:rPr>
              <a:t>123</a:t>
            </a:r>
            <a:r>
              <a:rPr lang="zh-CN" altLang="en-US" sz="1400" b="0">
                <a:solidFill>
                  <a:srgbClr val="FF0000"/>
                </a:solidFill>
              </a:rPr>
              <a:t>之类的名词来指代。所以，大家不用再纠结于</a:t>
            </a:r>
            <a:r>
              <a:rPr lang="en-US" altLang="zh-CN" sz="1400" b="0">
                <a:solidFill>
                  <a:srgbClr val="FF0000"/>
                </a:solidFill>
              </a:rPr>
              <a:t>SLAM</a:t>
            </a:r>
            <a:r>
              <a:rPr lang="zh-CN" altLang="en-US" sz="1400" b="0">
                <a:solidFill>
                  <a:srgbClr val="FF0000"/>
                </a:solidFill>
              </a:rPr>
              <a:t>这个名词本身的定义，名词的定义往往只是约定俗成而已。</a:t>
            </a:r>
            <a:endParaRPr lang="zh-CN" altLang="en-US" sz="1400" b="0">
              <a:solidFill>
                <a:srgbClr val="FF0000"/>
              </a:solidFill>
            </a:endParaRPr>
          </a:p>
        </p:txBody>
      </p:sp>
    </p:spTree>
    <p:custDataLst>
      <p:tags r:id="rId2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的应用领域？</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10" name="左大括号 9"/>
          <p:cNvSpPr/>
          <p:nvPr/>
        </p:nvSpPr>
        <p:spPr>
          <a:xfrm>
            <a:off x="7510145" y="692150"/>
            <a:ext cx="261620" cy="728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6" name="标题 5"/>
          <p:cNvSpPr>
            <a:spLocks noGrp="1"/>
          </p:cNvSpPr>
          <p:nvPr>
            <p:custDataLst>
              <p:tags r:id="rId5"/>
            </p:custDataLst>
          </p:nvPr>
        </p:nvSpPr>
        <p:spPr>
          <a:xfrm>
            <a:off x="7957820" y="599440"/>
            <a:ext cx="1487170" cy="83502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285750" indent="-285750" algn="l">
              <a:buFont typeface="Wingdings" panose="05000000000000000000" charset="0"/>
              <a:buChar char="n"/>
            </a:pPr>
            <a:r>
              <a:rPr lang="zh-CN" altLang="en-US" sz="1400" b="0">
                <a:solidFill>
                  <a:srgbClr val="FFFF00"/>
                </a:solidFill>
              </a:rPr>
              <a:t>机器人</a:t>
            </a:r>
            <a:endParaRPr lang="zh-CN" altLang="en-US" sz="1400" b="0">
              <a:solidFill>
                <a:srgbClr val="FFFF00"/>
              </a:solidFill>
            </a:endParaRPr>
          </a:p>
          <a:p>
            <a:pPr marL="285750" indent="-285750" algn="l">
              <a:buFont typeface="Wingdings" panose="05000000000000000000" charset="0"/>
              <a:buChar char="n"/>
            </a:pPr>
            <a:r>
              <a:rPr lang="zh-CN" altLang="en-US" sz="1400" b="0">
                <a:solidFill>
                  <a:srgbClr val="FFFF00"/>
                </a:solidFill>
              </a:rPr>
              <a:t>自动驾驶</a:t>
            </a:r>
            <a:endParaRPr lang="zh-CN" altLang="en-US" sz="1400" b="0">
              <a:solidFill>
                <a:srgbClr val="FFFF00"/>
              </a:solidFill>
            </a:endParaRPr>
          </a:p>
          <a:p>
            <a:pPr marL="285750" indent="-285750" algn="l">
              <a:buFont typeface="Wingdings" panose="05000000000000000000" charset="0"/>
              <a:buChar char="n"/>
            </a:pPr>
            <a:r>
              <a:rPr lang="zh-CN" altLang="en-US" sz="1400" b="0">
                <a:solidFill>
                  <a:srgbClr val="FFFF00"/>
                </a:solidFill>
              </a:rPr>
              <a:t>其他</a:t>
            </a:r>
            <a:endParaRPr lang="zh-CN" altLang="en-US" sz="1400" b="0">
              <a:solidFill>
                <a:srgbClr val="FFFF00"/>
              </a:solidFill>
            </a:endParaRPr>
          </a:p>
        </p:txBody>
      </p:sp>
      <p:pic>
        <p:nvPicPr>
          <p:cNvPr id="16" name="图片 15"/>
          <p:cNvPicPr>
            <a:picLocks noChangeAspect="1"/>
          </p:cNvPicPr>
          <p:nvPr/>
        </p:nvPicPr>
        <p:blipFill>
          <a:blip r:embed="rId6"/>
          <a:stretch>
            <a:fillRect/>
          </a:stretch>
        </p:blipFill>
        <p:spPr>
          <a:xfrm>
            <a:off x="475615" y="1540510"/>
            <a:ext cx="2165350" cy="1421765"/>
          </a:xfrm>
          <a:prstGeom prst="rect">
            <a:avLst/>
          </a:prstGeom>
        </p:spPr>
      </p:pic>
      <p:sp>
        <p:nvSpPr>
          <p:cNvPr id="24" name="文本框 23"/>
          <p:cNvSpPr txBox="1"/>
          <p:nvPr/>
        </p:nvSpPr>
        <p:spPr>
          <a:xfrm>
            <a:off x="612775" y="2962275"/>
            <a:ext cx="1858010" cy="306705"/>
          </a:xfrm>
          <a:prstGeom prst="rect">
            <a:avLst/>
          </a:prstGeom>
          <a:noFill/>
          <a:ln w="9525">
            <a:noFill/>
          </a:ln>
        </p:spPr>
        <p:txBody>
          <a:bodyPr wrap="square">
            <a:spAutoFit/>
          </a:bodyPr>
          <a:p>
            <a:pPr indent="0" algn="ctr"/>
            <a:r>
              <a:rPr lang="zh-CN" altLang="en-US" sz="1400" b="0">
                <a:solidFill>
                  <a:schemeClr val="bg1"/>
                </a:solidFill>
                <a:latin typeface="+mn-ea"/>
              </a:rPr>
              <a:t>火星探测</a:t>
            </a:r>
            <a:endParaRPr lang="zh-CN" altLang="en-US" sz="1400" b="0">
              <a:solidFill>
                <a:schemeClr val="bg1"/>
              </a:solidFill>
              <a:latin typeface="+mn-ea"/>
            </a:endParaRPr>
          </a:p>
        </p:txBody>
      </p:sp>
      <p:pic>
        <p:nvPicPr>
          <p:cNvPr id="27" name="图片 26"/>
          <p:cNvPicPr>
            <a:picLocks noChangeAspect="1"/>
          </p:cNvPicPr>
          <p:nvPr/>
        </p:nvPicPr>
        <p:blipFill>
          <a:blip r:embed="rId7"/>
          <a:stretch>
            <a:fillRect/>
          </a:stretch>
        </p:blipFill>
        <p:spPr>
          <a:xfrm>
            <a:off x="3180080" y="1540510"/>
            <a:ext cx="2164715" cy="1457325"/>
          </a:xfrm>
          <a:prstGeom prst="rect">
            <a:avLst/>
          </a:prstGeom>
        </p:spPr>
      </p:pic>
      <p:sp>
        <p:nvSpPr>
          <p:cNvPr id="28" name="文本框 27"/>
          <p:cNvSpPr txBox="1"/>
          <p:nvPr/>
        </p:nvSpPr>
        <p:spPr>
          <a:xfrm>
            <a:off x="3333750" y="2997835"/>
            <a:ext cx="1858010" cy="306705"/>
          </a:xfrm>
          <a:prstGeom prst="rect">
            <a:avLst/>
          </a:prstGeom>
          <a:noFill/>
          <a:ln w="9525">
            <a:noFill/>
          </a:ln>
        </p:spPr>
        <p:txBody>
          <a:bodyPr wrap="square">
            <a:spAutoFit/>
          </a:bodyPr>
          <a:p>
            <a:pPr indent="0" algn="ctr"/>
            <a:r>
              <a:rPr lang="zh-CN" altLang="en-US" sz="1400" b="0">
                <a:solidFill>
                  <a:schemeClr val="bg1"/>
                </a:solidFill>
                <a:latin typeface="+mn-ea"/>
              </a:rPr>
              <a:t>农业采摘</a:t>
            </a:r>
            <a:endParaRPr lang="zh-CN" altLang="en-US" sz="1400" b="0">
              <a:solidFill>
                <a:schemeClr val="bg1"/>
              </a:solidFill>
              <a:latin typeface="+mn-ea"/>
            </a:endParaRPr>
          </a:p>
        </p:txBody>
      </p:sp>
      <p:pic>
        <p:nvPicPr>
          <p:cNvPr id="30" name="图片 29"/>
          <p:cNvPicPr>
            <a:picLocks noChangeAspect="1"/>
          </p:cNvPicPr>
          <p:nvPr/>
        </p:nvPicPr>
        <p:blipFill>
          <a:blip r:embed="rId8"/>
          <a:stretch>
            <a:fillRect/>
          </a:stretch>
        </p:blipFill>
        <p:spPr>
          <a:xfrm>
            <a:off x="5633720" y="1544320"/>
            <a:ext cx="1876425" cy="1453515"/>
          </a:xfrm>
          <a:prstGeom prst="rect">
            <a:avLst/>
          </a:prstGeom>
        </p:spPr>
      </p:pic>
      <p:sp>
        <p:nvSpPr>
          <p:cNvPr id="31" name="文本框 30"/>
          <p:cNvSpPr txBox="1"/>
          <p:nvPr/>
        </p:nvSpPr>
        <p:spPr>
          <a:xfrm>
            <a:off x="5686425" y="3007360"/>
            <a:ext cx="1858010" cy="306705"/>
          </a:xfrm>
          <a:prstGeom prst="rect">
            <a:avLst/>
          </a:prstGeom>
          <a:noFill/>
          <a:ln w="9525">
            <a:noFill/>
          </a:ln>
        </p:spPr>
        <p:txBody>
          <a:bodyPr wrap="square">
            <a:spAutoFit/>
          </a:bodyPr>
          <a:p>
            <a:pPr indent="0" algn="ctr"/>
            <a:r>
              <a:rPr lang="zh-CN" altLang="en-US" sz="1400" b="0">
                <a:solidFill>
                  <a:schemeClr val="bg1"/>
                </a:solidFill>
                <a:latin typeface="+mn-ea"/>
              </a:rPr>
              <a:t>服务机器人</a:t>
            </a:r>
            <a:endParaRPr lang="zh-CN" altLang="en-US" sz="1400" b="0">
              <a:solidFill>
                <a:schemeClr val="bg1"/>
              </a:solidFill>
              <a:latin typeface="+mn-ea"/>
            </a:endParaRPr>
          </a:p>
        </p:txBody>
      </p:sp>
      <p:pic>
        <p:nvPicPr>
          <p:cNvPr id="29" name="图片 28"/>
          <p:cNvPicPr>
            <a:picLocks noChangeAspect="1"/>
          </p:cNvPicPr>
          <p:nvPr/>
        </p:nvPicPr>
        <p:blipFill>
          <a:blip r:embed="rId9"/>
          <a:stretch>
            <a:fillRect/>
          </a:stretch>
        </p:blipFill>
        <p:spPr>
          <a:xfrm>
            <a:off x="7763510" y="1545590"/>
            <a:ext cx="2263140" cy="1478915"/>
          </a:xfrm>
          <a:prstGeom prst="rect">
            <a:avLst/>
          </a:prstGeom>
        </p:spPr>
      </p:pic>
      <p:sp>
        <p:nvSpPr>
          <p:cNvPr id="32" name="文本框 31"/>
          <p:cNvSpPr txBox="1"/>
          <p:nvPr/>
        </p:nvSpPr>
        <p:spPr>
          <a:xfrm>
            <a:off x="8134350" y="3024505"/>
            <a:ext cx="1858010" cy="306705"/>
          </a:xfrm>
          <a:prstGeom prst="rect">
            <a:avLst/>
          </a:prstGeom>
          <a:noFill/>
          <a:ln w="9525">
            <a:noFill/>
          </a:ln>
        </p:spPr>
        <p:txBody>
          <a:bodyPr wrap="square">
            <a:spAutoFit/>
          </a:bodyPr>
          <a:p>
            <a:pPr indent="0" algn="ctr"/>
            <a:r>
              <a:rPr lang="zh-CN" altLang="en-US" sz="1400" b="0">
                <a:solidFill>
                  <a:schemeClr val="bg1"/>
                </a:solidFill>
                <a:latin typeface="+mn-ea"/>
              </a:rPr>
              <a:t>深海勘探</a:t>
            </a:r>
            <a:endParaRPr lang="zh-CN" altLang="en-US" sz="1400" b="0">
              <a:solidFill>
                <a:schemeClr val="bg1"/>
              </a:solidFill>
              <a:latin typeface="+mn-ea"/>
            </a:endParaRPr>
          </a:p>
        </p:txBody>
      </p:sp>
      <p:pic>
        <p:nvPicPr>
          <p:cNvPr id="33" name="图片 32"/>
          <p:cNvPicPr>
            <a:picLocks noChangeAspect="1"/>
          </p:cNvPicPr>
          <p:nvPr/>
        </p:nvPicPr>
        <p:blipFill>
          <a:blip r:embed="rId10"/>
          <a:stretch>
            <a:fillRect/>
          </a:stretch>
        </p:blipFill>
        <p:spPr>
          <a:xfrm>
            <a:off x="646430" y="3478530"/>
            <a:ext cx="1786890" cy="1181100"/>
          </a:xfrm>
          <a:prstGeom prst="rect">
            <a:avLst/>
          </a:prstGeom>
        </p:spPr>
      </p:pic>
      <p:sp>
        <p:nvSpPr>
          <p:cNvPr id="34" name="文本框 33"/>
          <p:cNvSpPr txBox="1"/>
          <p:nvPr/>
        </p:nvSpPr>
        <p:spPr>
          <a:xfrm>
            <a:off x="393065" y="4792345"/>
            <a:ext cx="2256155" cy="337185"/>
          </a:xfrm>
          <a:prstGeom prst="rect">
            <a:avLst/>
          </a:prstGeom>
          <a:noFill/>
          <a:ln w="9525">
            <a:noFill/>
          </a:ln>
        </p:spPr>
        <p:txBody>
          <a:bodyPr wrap="square">
            <a:spAutoFit/>
          </a:bodyPr>
          <a:p>
            <a:pPr indent="0" algn="ctr"/>
            <a:r>
              <a:rPr lang="zh-CN" altLang="en-US" sz="1600" b="0">
                <a:solidFill>
                  <a:schemeClr val="bg1"/>
                </a:solidFill>
                <a:latin typeface="+mn-ea"/>
              </a:rPr>
              <a:t>电力巡检</a:t>
            </a:r>
            <a:endParaRPr lang="zh-CN" altLang="en-US" sz="1600" b="0">
              <a:solidFill>
                <a:schemeClr val="bg1"/>
              </a:solidFill>
              <a:latin typeface="+mn-ea"/>
            </a:endParaRPr>
          </a:p>
        </p:txBody>
      </p:sp>
      <p:pic>
        <p:nvPicPr>
          <p:cNvPr id="35" name="图片 34"/>
          <p:cNvPicPr>
            <a:picLocks noChangeAspect="1"/>
          </p:cNvPicPr>
          <p:nvPr/>
        </p:nvPicPr>
        <p:blipFill>
          <a:blip r:embed="rId11"/>
          <a:stretch>
            <a:fillRect/>
          </a:stretch>
        </p:blipFill>
        <p:spPr>
          <a:xfrm>
            <a:off x="3333750" y="3604260"/>
            <a:ext cx="1110615" cy="981075"/>
          </a:xfrm>
          <a:prstGeom prst="rect">
            <a:avLst/>
          </a:prstGeom>
        </p:spPr>
      </p:pic>
      <p:sp>
        <p:nvSpPr>
          <p:cNvPr id="36" name="文本框 35"/>
          <p:cNvSpPr txBox="1"/>
          <p:nvPr/>
        </p:nvSpPr>
        <p:spPr>
          <a:xfrm>
            <a:off x="2760980" y="4792345"/>
            <a:ext cx="2256155" cy="337185"/>
          </a:xfrm>
          <a:prstGeom prst="rect">
            <a:avLst/>
          </a:prstGeom>
          <a:noFill/>
          <a:ln w="9525">
            <a:noFill/>
          </a:ln>
        </p:spPr>
        <p:txBody>
          <a:bodyPr wrap="square">
            <a:spAutoFit/>
          </a:bodyPr>
          <a:p>
            <a:pPr indent="0" algn="ctr"/>
            <a:r>
              <a:rPr lang="zh-CN" altLang="en-US" sz="1600" b="0">
                <a:solidFill>
                  <a:schemeClr val="bg1"/>
                </a:solidFill>
                <a:latin typeface="+mn-ea"/>
              </a:rPr>
              <a:t>扫地机器人</a:t>
            </a:r>
            <a:endParaRPr lang="zh-CN" altLang="en-US" sz="1600" b="0">
              <a:solidFill>
                <a:schemeClr val="bg1"/>
              </a:solidFill>
              <a:latin typeface="+mn-ea"/>
            </a:endParaRPr>
          </a:p>
        </p:txBody>
      </p:sp>
      <p:pic>
        <p:nvPicPr>
          <p:cNvPr id="37" name="图片 13"/>
          <p:cNvPicPr>
            <a:picLocks noChangeAspect="1"/>
          </p:cNvPicPr>
          <p:nvPr/>
        </p:nvPicPr>
        <p:blipFill>
          <a:blip r:embed="rId12"/>
          <a:stretch>
            <a:fillRect/>
          </a:stretch>
        </p:blipFill>
        <p:spPr>
          <a:xfrm>
            <a:off x="5586730" y="3478530"/>
            <a:ext cx="1958975" cy="1251585"/>
          </a:xfrm>
          <a:prstGeom prst="rect">
            <a:avLst/>
          </a:prstGeom>
          <a:noFill/>
          <a:ln>
            <a:noFill/>
          </a:ln>
        </p:spPr>
      </p:pic>
      <p:sp>
        <p:nvSpPr>
          <p:cNvPr id="38" name="文本框 37"/>
          <p:cNvSpPr txBox="1"/>
          <p:nvPr/>
        </p:nvSpPr>
        <p:spPr>
          <a:xfrm>
            <a:off x="5438140" y="4792345"/>
            <a:ext cx="2256155" cy="337185"/>
          </a:xfrm>
          <a:prstGeom prst="rect">
            <a:avLst/>
          </a:prstGeom>
          <a:noFill/>
          <a:ln w="9525">
            <a:noFill/>
          </a:ln>
        </p:spPr>
        <p:txBody>
          <a:bodyPr wrap="square">
            <a:spAutoFit/>
          </a:bodyPr>
          <a:p>
            <a:pPr indent="0" algn="ctr"/>
            <a:r>
              <a:rPr lang="zh-CN" altLang="en-US" sz="1600" b="0">
                <a:solidFill>
                  <a:schemeClr val="bg1"/>
                </a:solidFill>
                <a:latin typeface="+mn-ea"/>
              </a:rPr>
              <a:t>工厂物料运送</a:t>
            </a:r>
            <a:r>
              <a:rPr lang="en-US" altLang="zh-CN" sz="1600" b="0">
                <a:solidFill>
                  <a:schemeClr val="bg1"/>
                </a:solidFill>
                <a:latin typeface="+mn-ea"/>
              </a:rPr>
              <a:t>AGV</a:t>
            </a:r>
            <a:endParaRPr lang="en-US" altLang="zh-CN" sz="1600" b="0">
              <a:solidFill>
                <a:schemeClr val="bg1"/>
              </a:solidFill>
              <a:latin typeface="+mn-ea"/>
            </a:endParaRPr>
          </a:p>
        </p:txBody>
      </p:sp>
      <p:pic>
        <p:nvPicPr>
          <p:cNvPr id="39" name="图片 38"/>
          <p:cNvPicPr>
            <a:picLocks noChangeAspect="1"/>
          </p:cNvPicPr>
          <p:nvPr/>
        </p:nvPicPr>
        <p:blipFill>
          <a:blip r:embed="rId13"/>
          <a:stretch>
            <a:fillRect/>
          </a:stretch>
        </p:blipFill>
        <p:spPr>
          <a:xfrm>
            <a:off x="4262755" y="5320665"/>
            <a:ext cx="3247390" cy="1141095"/>
          </a:xfrm>
          <a:prstGeom prst="rect">
            <a:avLst/>
          </a:prstGeom>
        </p:spPr>
      </p:pic>
      <p:sp>
        <p:nvSpPr>
          <p:cNvPr id="40" name="文本框 39"/>
          <p:cNvSpPr txBox="1"/>
          <p:nvPr/>
        </p:nvSpPr>
        <p:spPr>
          <a:xfrm>
            <a:off x="5344795" y="6482080"/>
            <a:ext cx="989965" cy="308610"/>
          </a:xfrm>
          <a:prstGeom prst="rect">
            <a:avLst/>
          </a:prstGeom>
          <a:noFill/>
          <a:ln w="9525">
            <a:noFill/>
          </a:ln>
        </p:spPr>
        <p:txBody>
          <a:bodyPr wrap="square">
            <a:noAutofit/>
          </a:bodyPr>
          <a:p>
            <a:pPr indent="0" algn="ctr"/>
            <a:r>
              <a:rPr lang="zh-CN" altLang="en-US" sz="1600" b="0">
                <a:solidFill>
                  <a:schemeClr val="bg1"/>
                </a:solidFill>
                <a:latin typeface="+mn-ea"/>
              </a:rPr>
              <a:t>割草</a:t>
            </a:r>
            <a:endParaRPr lang="zh-CN" altLang="en-US" sz="1600" b="0">
              <a:solidFill>
                <a:schemeClr val="bg1"/>
              </a:solidFill>
              <a:latin typeface="+mn-ea"/>
            </a:endParaRPr>
          </a:p>
        </p:txBody>
      </p:sp>
      <p:pic>
        <p:nvPicPr>
          <p:cNvPr id="42" name="图片 30"/>
          <p:cNvPicPr>
            <a:picLocks noChangeAspect="1"/>
          </p:cNvPicPr>
          <p:nvPr/>
        </p:nvPicPr>
        <p:blipFill>
          <a:blip r:embed="rId14"/>
          <a:stretch>
            <a:fillRect/>
          </a:stretch>
        </p:blipFill>
        <p:spPr>
          <a:xfrm>
            <a:off x="1575435" y="5245735"/>
            <a:ext cx="1604645" cy="1242695"/>
          </a:xfrm>
          <a:prstGeom prst="rect">
            <a:avLst/>
          </a:prstGeom>
          <a:noFill/>
          <a:ln>
            <a:noFill/>
          </a:ln>
        </p:spPr>
      </p:pic>
      <p:sp>
        <p:nvSpPr>
          <p:cNvPr id="41" name="文本框 40"/>
          <p:cNvSpPr txBox="1"/>
          <p:nvPr/>
        </p:nvSpPr>
        <p:spPr>
          <a:xfrm>
            <a:off x="1544320" y="6515100"/>
            <a:ext cx="1628140" cy="290830"/>
          </a:xfrm>
          <a:prstGeom prst="rect">
            <a:avLst/>
          </a:prstGeom>
          <a:noFill/>
          <a:ln w="9525">
            <a:noFill/>
          </a:ln>
        </p:spPr>
        <p:txBody>
          <a:bodyPr wrap="square">
            <a:noAutofit/>
          </a:bodyPr>
          <a:p>
            <a:pPr indent="0" algn="ctr"/>
            <a:r>
              <a:rPr lang="zh-CN" altLang="en-US" sz="1600" b="0">
                <a:solidFill>
                  <a:schemeClr val="bg1"/>
                </a:solidFill>
                <a:latin typeface="+mn-ea"/>
              </a:rPr>
              <a:t>岩洞勘测机器人</a:t>
            </a:r>
            <a:endParaRPr lang="zh-CN" altLang="en-US" sz="1600" b="0">
              <a:solidFill>
                <a:schemeClr val="bg1"/>
              </a:solidFill>
              <a:latin typeface="+mn-ea"/>
            </a:endParaRPr>
          </a:p>
        </p:txBody>
      </p:sp>
      <p:pic>
        <p:nvPicPr>
          <p:cNvPr id="43" name="图片 42"/>
          <p:cNvPicPr>
            <a:picLocks noChangeAspect="1"/>
          </p:cNvPicPr>
          <p:nvPr/>
        </p:nvPicPr>
        <p:blipFill>
          <a:blip r:embed="rId15"/>
          <a:stretch>
            <a:fillRect/>
          </a:stretch>
        </p:blipFill>
        <p:spPr>
          <a:xfrm>
            <a:off x="8421370" y="3703320"/>
            <a:ext cx="1283970" cy="1938655"/>
          </a:xfrm>
          <a:prstGeom prst="rect">
            <a:avLst/>
          </a:prstGeom>
        </p:spPr>
      </p:pic>
      <p:sp>
        <p:nvSpPr>
          <p:cNvPr id="44" name="文本框 43"/>
          <p:cNvSpPr txBox="1"/>
          <p:nvPr/>
        </p:nvSpPr>
        <p:spPr>
          <a:xfrm>
            <a:off x="8134350" y="5699125"/>
            <a:ext cx="1858010" cy="306705"/>
          </a:xfrm>
          <a:prstGeom prst="rect">
            <a:avLst/>
          </a:prstGeom>
          <a:noFill/>
          <a:ln w="9525">
            <a:noFill/>
          </a:ln>
        </p:spPr>
        <p:txBody>
          <a:bodyPr wrap="square">
            <a:spAutoFit/>
          </a:bodyPr>
          <a:p>
            <a:pPr indent="0" algn="ctr"/>
            <a:r>
              <a:rPr lang="zh-CN" altLang="en-US" sz="1400" b="0">
                <a:solidFill>
                  <a:schemeClr val="bg1"/>
                </a:solidFill>
                <a:latin typeface="+mn-ea"/>
              </a:rPr>
              <a:t>送餐</a:t>
            </a:r>
            <a:endParaRPr lang="zh-CN" altLang="en-US" sz="1400" b="0">
              <a:solidFill>
                <a:schemeClr val="bg1"/>
              </a:solidFill>
              <a:latin typeface="+mn-ea"/>
            </a:endParaRPr>
          </a:p>
        </p:txBody>
      </p:sp>
      <p:sp>
        <p:nvSpPr>
          <p:cNvPr id="45" name="文本框 44"/>
          <p:cNvSpPr txBox="1"/>
          <p:nvPr>
            <p:custDataLst>
              <p:tags r:id="rId16"/>
            </p:custDataLst>
          </p:nvPr>
        </p:nvSpPr>
        <p:spPr>
          <a:xfrm>
            <a:off x="9370695" y="887730"/>
            <a:ext cx="2707640" cy="337185"/>
          </a:xfrm>
          <a:prstGeom prst="rect">
            <a:avLst/>
          </a:prstGeom>
          <a:noFill/>
          <a:ln w="9525">
            <a:noFill/>
          </a:ln>
        </p:spPr>
        <p:txBody>
          <a:bodyPr wrap="square">
            <a:spAutoFit/>
          </a:bodyPr>
          <a:p>
            <a:pPr indent="0"/>
            <a:r>
              <a:rPr lang="zh-CN" sz="1600" b="1">
                <a:solidFill>
                  <a:srgbClr val="FF0000"/>
                </a:solidFill>
                <a:highlight>
                  <a:srgbClr val="FFFF00"/>
                </a:highlight>
                <a:latin typeface="+mn-ea"/>
              </a:rPr>
              <a:t>自主移动是一种根本性需求</a:t>
            </a:r>
            <a:endParaRPr lang="zh-CN" altLang="zh-CN" sz="1600" b="1">
              <a:solidFill>
                <a:srgbClr val="FF0000"/>
              </a:solidFill>
              <a:highlight>
                <a:srgbClr val="FFFF00"/>
              </a:highlight>
              <a:latin typeface="+mn-ea"/>
            </a:endParaRPr>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3" presetClass="entr" presetSubtype="1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linds(horizontal)">
                                      <p:cBhvr>
                                        <p:cTn id="16" dur="500"/>
                                        <p:tgtEl>
                                          <p:spTgt spid="28"/>
                                        </p:tgtEl>
                                      </p:cBhvr>
                                    </p:animEffect>
                                  </p:childTnLst>
                                </p:cTn>
                              </p:par>
                              <p:par>
                                <p:cTn id="17" presetID="3" presetClass="entr" presetSubtype="1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linds(horizontal)">
                                      <p:cBhvr>
                                        <p:cTn id="22" dur="500"/>
                                        <p:tgtEl>
                                          <p:spTgt spid="31"/>
                                        </p:tgtEl>
                                      </p:cBhvr>
                                    </p:animEffect>
                                  </p:childTnLst>
                                </p:cTn>
                              </p:par>
                              <p:par>
                                <p:cTn id="23" presetID="3" presetClass="entr" presetSubtype="1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linds(horizontal)">
                                      <p:cBhvr>
                                        <p:cTn id="28" dur="500"/>
                                        <p:tgtEl>
                                          <p:spTgt spid="32"/>
                                        </p:tgtEl>
                                      </p:cBhvr>
                                    </p:animEffect>
                                  </p:childTnLst>
                                </p:cTn>
                              </p:par>
                              <p:par>
                                <p:cTn id="29" presetID="3" presetClass="entr" presetSubtype="1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linds(horizontal)">
                                      <p:cBhvr>
                                        <p:cTn id="31" dur="500"/>
                                        <p:tgtEl>
                                          <p:spTgt spid="3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par>
                                <p:cTn id="35" presetID="3" presetClass="entr" presetSubtype="1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blinds(horizontal)">
                                      <p:cBhvr>
                                        <p:cTn id="37" dur="500"/>
                                        <p:tgtEl>
                                          <p:spTgt spid="3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linds(horizontal)">
                                      <p:cBhvr>
                                        <p:cTn id="40" dur="500"/>
                                        <p:tgtEl>
                                          <p:spTgt spid="36"/>
                                        </p:tgtEl>
                                      </p:cBhvr>
                                    </p:animEffect>
                                  </p:childTnLst>
                                </p:cTn>
                              </p:par>
                              <p:par>
                                <p:cTn id="41" presetID="3" presetClass="entr" presetSubtype="1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blinds(horizontal)">
                                      <p:cBhvr>
                                        <p:cTn id="46" dur="500"/>
                                        <p:tgtEl>
                                          <p:spTgt spid="38"/>
                                        </p:tgtEl>
                                      </p:cBhvr>
                                    </p:animEffect>
                                  </p:childTnLst>
                                </p:cTn>
                              </p:par>
                              <p:par>
                                <p:cTn id="47" presetID="3" presetClass="entr" presetSubtype="1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blinds(horizontal)">
                                      <p:cBhvr>
                                        <p:cTn id="49" dur="500"/>
                                        <p:tgtEl>
                                          <p:spTgt spid="42"/>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par>
                                <p:cTn id="53" presetID="3" presetClass="entr" presetSubtype="1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blinds(horizontal)">
                                      <p:cBhvr>
                                        <p:cTn id="55" dur="500"/>
                                        <p:tgtEl>
                                          <p:spTgt spid="3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blinds(horizontal)">
                                      <p:cBhvr>
                                        <p:cTn id="58" dur="500"/>
                                        <p:tgtEl>
                                          <p:spTgt spid="40"/>
                                        </p:tgtEl>
                                      </p:cBhvr>
                                    </p:animEffect>
                                  </p:childTnLst>
                                </p:cTn>
                              </p:par>
                              <p:par>
                                <p:cTn id="59" presetID="3" presetClass="entr" presetSubtype="1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blinds(horizontal)">
                                      <p:cBhvr>
                                        <p:cTn id="61" dur="500"/>
                                        <p:tgtEl>
                                          <p:spTgt spid="43"/>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blinds(horizontal)">
                                      <p:cBhvr>
                                        <p:cTn id="6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31" grpId="0"/>
      <p:bldP spid="32" grpId="0"/>
      <p:bldP spid="34" grpId="0"/>
      <p:bldP spid="36" grpId="0"/>
      <p:bldP spid="38" grpId="0"/>
      <p:bldP spid="41" grpId="0"/>
      <p:bldP spid="40"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的应用领域？</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10" name="左大括号 9"/>
          <p:cNvSpPr/>
          <p:nvPr/>
        </p:nvSpPr>
        <p:spPr>
          <a:xfrm>
            <a:off x="7510145" y="692150"/>
            <a:ext cx="261620" cy="728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6" name="标题 5"/>
          <p:cNvSpPr>
            <a:spLocks noGrp="1"/>
          </p:cNvSpPr>
          <p:nvPr>
            <p:custDataLst>
              <p:tags r:id="rId5"/>
            </p:custDataLst>
          </p:nvPr>
        </p:nvSpPr>
        <p:spPr>
          <a:xfrm>
            <a:off x="7957820" y="599440"/>
            <a:ext cx="1487170" cy="83502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285750" indent="-285750" algn="l">
              <a:buFont typeface="Wingdings" panose="05000000000000000000" charset="0"/>
              <a:buChar char="n"/>
            </a:pPr>
            <a:r>
              <a:rPr lang="zh-CN" altLang="en-US" sz="1400" b="0">
                <a:solidFill>
                  <a:srgbClr val="FFFF00"/>
                </a:solidFill>
              </a:rPr>
              <a:t>机器人</a:t>
            </a:r>
            <a:endParaRPr lang="zh-CN" altLang="en-US" sz="1400" b="0">
              <a:solidFill>
                <a:srgbClr val="FFFF00"/>
              </a:solidFill>
            </a:endParaRPr>
          </a:p>
          <a:p>
            <a:pPr marL="285750" indent="-285750" algn="l">
              <a:buFont typeface="Wingdings" panose="05000000000000000000" charset="0"/>
              <a:buChar char="n"/>
            </a:pPr>
            <a:r>
              <a:rPr lang="zh-CN" altLang="en-US" sz="1400" b="0">
                <a:solidFill>
                  <a:srgbClr val="FFFF00"/>
                </a:solidFill>
              </a:rPr>
              <a:t>自动驾驶</a:t>
            </a:r>
            <a:endParaRPr lang="zh-CN" altLang="en-US" sz="1400" b="0">
              <a:solidFill>
                <a:srgbClr val="FFFF00"/>
              </a:solidFill>
            </a:endParaRPr>
          </a:p>
          <a:p>
            <a:pPr marL="285750" indent="-285750" algn="l">
              <a:buFont typeface="Wingdings" panose="05000000000000000000" charset="0"/>
              <a:buChar char="n"/>
            </a:pPr>
            <a:r>
              <a:rPr lang="zh-CN" altLang="en-US" sz="1400" b="0">
                <a:solidFill>
                  <a:srgbClr val="FFFF00"/>
                </a:solidFill>
              </a:rPr>
              <a:t>其他</a:t>
            </a:r>
            <a:endParaRPr lang="zh-CN" altLang="en-US" sz="1400" b="0">
              <a:solidFill>
                <a:srgbClr val="FFFF00"/>
              </a:solidFill>
            </a:endParaRPr>
          </a:p>
        </p:txBody>
      </p:sp>
      <p:pic>
        <p:nvPicPr>
          <p:cNvPr id="4" name="图片 3"/>
          <p:cNvPicPr>
            <a:picLocks noChangeAspect="1"/>
          </p:cNvPicPr>
          <p:nvPr/>
        </p:nvPicPr>
        <p:blipFill>
          <a:blip r:embed="rId6"/>
          <a:stretch>
            <a:fillRect/>
          </a:stretch>
        </p:blipFill>
        <p:spPr>
          <a:xfrm>
            <a:off x="712470" y="1576705"/>
            <a:ext cx="1998980" cy="1459230"/>
          </a:xfrm>
          <a:prstGeom prst="rect">
            <a:avLst/>
          </a:prstGeom>
        </p:spPr>
      </p:pic>
      <p:sp>
        <p:nvSpPr>
          <p:cNvPr id="5" name="文本框 4"/>
          <p:cNvSpPr txBox="1"/>
          <p:nvPr/>
        </p:nvSpPr>
        <p:spPr>
          <a:xfrm>
            <a:off x="736600" y="3061335"/>
            <a:ext cx="1858010" cy="306705"/>
          </a:xfrm>
          <a:prstGeom prst="rect">
            <a:avLst/>
          </a:prstGeom>
          <a:noFill/>
          <a:ln w="9525">
            <a:noFill/>
          </a:ln>
        </p:spPr>
        <p:txBody>
          <a:bodyPr wrap="square">
            <a:spAutoFit/>
          </a:bodyPr>
          <a:p>
            <a:pPr indent="0" algn="ctr"/>
            <a:r>
              <a:rPr lang="zh-CN" altLang="en-US" sz="1400" b="0">
                <a:solidFill>
                  <a:schemeClr val="bg1"/>
                </a:solidFill>
                <a:latin typeface="+mn-ea"/>
              </a:rPr>
              <a:t>无人驾驶</a:t>
            </a:r>
            <a:endParaRPr lang="zh-CN" altLang="en-US" sz="1400" b="0">
              <a:solidFill>
                <a:schemeClr val="bg1"/>
              </a:solidFill>
              <a:latin typeface="+mn-ea"/>
            </a:endParaRPr>
          </a:p>
        </p:txBody>
      </p:sp>
      <p:pic>
        <p:nvPicPr>
          <p:cNvPr id="6" name="图片 5"/>
          <p:cNvPicPr>
            <a:picLocks noChangeAspect="1"/>
          </p:cNvPicPr>
          <p:nvPr/>
        </p:nvPicPr>
        <p:blipFill>
          <a:blip r:embed="rId7"/>
          <a:stretch>
            <a:fillRect/>
          </a:stretch>
        </p:blipFill>
        <p:spPr>
          <a:xfrm>
            <a:off x="3286125" y="1637030"/>
            <a:ext cx="2270760" cy="1461135"/>
          </a:xfrm>
          <a:prstGeom prst="rect">
            <a:avLst/>
          </a:prstGeom>
        </p:spPr>
      </p:pic>
      <p:sp>
        <p:nvSpPr>
          <p:cNvPr id="7" name="文本框 6"/>
          <p:cNvSpPr txBox="1"/>
          <p:nvPr/>
        </p:nvSpPr>
        <p:spPr>
          <a:xfrm>
            <a:off x="3383280" y="3182620"/>
            <a:ext cx="1858010" cy="306705"/>
          </a:xfrm>
          <a:prstGeom prst="rect">
            <a:avLst/>
          </a:prstGeom>
          <a:noFill/>
          <a:ln w="9525">
            <a:noFill/>
          </a:ln>
        </p:spPr>
        <p:txBody>
          <a:bodyPr wrap="square">
            <a:spAutoFit/>
          </a:bodyPr>
          <a:p>
            <a:pPr indent="0" algn="ctr"/>
            <a:r>
              <a:rPr lang="zh-CN" altLang="en-US" sz="1400" b="0">
                <a:solidFill>
                  <a:schemeClr val="bg1"/>
                </a:solidFill>
                <a:latin typeface="+mn-ea"/>
              </a:rPr>
              <a:t>物流配送</a:t>
            </a:r>
            <a:endParaRPr lang="zh-CN" altLang="en-US" sz="1400" b="0">
              <a:solidFill>
                <a:schemeClr val="bg1"/>
              </a:solidFill>
              <a:latin typeface="+mn-ea"/>
            </a:endParaRPr>
          </a:p>
        </p:txBody>
      </p:sp>
      <p:pic>
        <p:nvPicPr>
          <p:cNvPr id="8" name="图片 7"/>
          <p:cNvPicPr>
            <a:picLocks noChangeAspect="1"/>
          </p:cNvPicPr>
          <p:nvPr/>
        </p:nvPicPr>
        <p:blipFill>
          <a:blip r:embed="rId8"/>
          <a:stretch>
            <a:fillRect/>
          </a:stretch>
        </p:blipFill>
        <p:spPr>
          <a:xfrm>
            <a:off x="6094730" y="1671955"/>
            <a:ext cx="1861185" cy="1363980"/>
          </a:xfrm>
          <a:prstGeom prst="rect">
            <a:avLst/>
          </a:prstGeom>
        </p:spPr>
      </p:pic>
      <p:sp>
        <p:nvSpPr>
          <p:cNvPr id="9" name="文本框 8"/>
          <p:cNvSpPr txBox="1"/>
          <p:nvPr/>
        </p:nvSpPr>
        <p:spPr>
          <a:xfrm>
            <a:off x="6275070" y="3136265"/>
            <a:ext cx="1327150" cy="307975"/>
          </a:xfrm>
          <a:prstGeom prst="rect">
            <a:avLst/>
          </a:prstGeom>
          <a:noFill/>
          <a:ln w="9525">
            <a:noFill/>
          </a:ln>
        </p:spPr>
        <p:txBody>
          <a:bodyPr wrap="square">
            <a:noAutofit/>
          </a:bodyPr>
          <a:p>
            <a:pPr indent="0" algn="ctr"/>
            <a:r>
              <a:rPr lang="zh-CN" altLang="en-US" sz="1600" b="0">
                <a:solidFill>
                  <a:schemeClr val="bg1"/>
                </a:solidFill>
                <a:latin typeface="+mn-ea"/>
              </a:rPr>
              <a:t>无人清扫车</a:t>
            </a:r>
            <a:endParaRPr lang="zh-CN" altLang="en-US" sz="1600" b="0">
              <a:solidFill>
                <a:schemeClr val="bg1"/>
              </a:solidFill>
              <a:latin typeface="+mn-ea"/>
            </a:endParaRPr>
          </a:p>
        </p:txBody>
      </p:sp>
      <p:pic>
        <p:nvPicPr>
          <p:cNvPr id="12" name="图片 12"/>
          <p:cNvPicPr>
            <a:picLocks noChangeAspect="1"/>
          </p:cNvPicPr>
          <p:nvPr/>
        </p:nvPicPr>
        <p:blipFill>
          <a:blip r:embed="rId9"/>
          <a:stretch>
            <a:fillRect/>
          </a:stretch>
        </p:blipFill>
        <p:spPr>
          <a:xfrm>
            <a:off x="9149715" y="1627505"/>
            <a:ext cx="2352675" cy="1471295"/>
          </a:xfrm>
          <a:prstGeom prst="rect">
            <a:avLst/>
          </a:prstGeom>
          <a:noFill/>
          <a:ln>
            <a:noFill/>
          </a:ln>
        </p:spPr>
      </p:pic>
      <p:sp>
        <p:nvSpPr>
          <p:cNvPr id="14" name="文本框 13"/>
          <p:cNvSpPr txBox="1"/>
          <p:nvPr/>
        </p:nvSpPr>
        <p:spPr>
          <a:xfrm>
            <a:off x="9246235" y="3194050"/>
            <a:ext cx="2256155" cy="337185"/>
          </a:xfrm>
          <a:prstGeom prst="rect">
            <a:avLst/>
          </a:prstGeom>
          <a:noFill/>
          <a:ln w="9525">
            <a:noFill/>
          </a:ln>
        </p:spPr>
        <p:txBody>
          <a:bodyPr wrap="square">
            <a:spAutoFit/>
          </a:bodyPr>
          <a:p>
            <a:pPr indent="0" algn="ctr"/>
            <a:r>
              <a:rPr lang="zh-CN" altLang="en-US" sz="1600" b="0">
                <a:solidFill>
                  <a:schemeClr val="bg1"/>
                </a:solidFill>
                <a:latin typeface="+mn-ea"/>
              </a:rPr>
              <a:t>港口集装箱搬运</a:t>
            </a:r>
            <a:endParaRPr lang="zh-CN" altLang="en-US" sz="1600" b="0">
              <a:solidFill>
                <a:schemeClr val="bg1"/>
              </a:solidFill>
              <a:latin typeface="+mn-ea"/>
            </a:endParaRPr>
          </a:p>
        </p:txBody>
      </p:sp>
      <p:pic>
        <p:nvPicPr>
          <p:cNvPr id="17" name="图片 24"/>
          <p:cNvPicPr>
            <a:picLocks noChangeAspect="1"/>
          </p:cNvPicPr>
          <p:nvPr/>
        </p:nvPicPr>
        <p:blipFill>
          <a:blip r:embed="rId10"/>
          <a:stretch>
            <a:fillRect/>
          </a:stretch>
        </p:blipFill>
        <p:spPr>
          <a:xfrm>
            <a:off x="565150" y="4037965"/>
            <a:ext cx="3163570" cy="1878965"/>
          </a:xfrm>
          <a:prstGeom prst="rect">
            <a:avLst/>
          </a:prstGeom>
          <a:noFill/>
          <a:ln>
            <a:noFill/>
          </a:ln>
        </p:spPr>
      </p:pic>
      <p:sp>
        <p:nvSpPr>
          <p:cNvPr id="18" name="文本框 17"/>
          <p:cNvSpPr txBox="1"/>
          <p:nvPr/>
        </p:nvSpPr>
        <p:spPr>
          <a:xfrm>
            <a:off x="1029970" y="6022975"/>
            <a:ext cx="2256155" cy="337185"/>
          </a:xfrm>
          <a:prstGeom prst="rect">
            <a:avLst/>
          </a:prstGeom>
          <a:noFill/>
          <a:ln w="9525">
            <a:noFill/>
          </a:ln>
        </p:spPr>
        <p:txBody>
          <a:bodyPr wrap="square">
            <a:spAutoFit/>
          </a:bodyPr>
          <a:p>
            <a:pPr indent="0" algn="ctr"/>
            <a:r>
              <a:rPr lang="zh-CN" altLang="en-US" sz="1600" b="0">
                <a:solidFill>
                  <a:schemeClr val="bg1"/>
                </a:solidFill>
                <a:latin typeface="+mn-ea"/>
              </a:rPr>
              <a:t>无人货运卡车</a:t>
            </a:r>
            <a:endParaRPr lang="zh-CN" altLang="en-US" sz="1600" b="0">
              <a:solidFill>
                <a:schemeClr val="bg1"/>
              </a:solidFill>
              <a:latin typeface="+mn-ea"/>
            </a:endParaRPr>
          </a:p>
        </p:txBody>
      </p:sp>
      <p:pic>
        <p:nvPicPr>
          <p:cNvPr id="19" name="图片 23"/>
          <p:cNvPicPr>
            <a:picLocks noChangeAspect="1"/>
          </p:cNvPicPr>
          <p:nvPr/>
        </p:nvPicPr>
        <p:blipFill>
          <a:blip r:embed="rId11"/>
          <a:stretch>
            <a:fillRect/>
          </a:stretch>
        </p:blipFill>
        <p:spPr>
          <a:xfrm>
            <a:off x="4549775" y="3786505"/>
            <a:ext cx="2960370" cy="2084705"/>
          </a:xfrm>
          <a:prstGeom prst="rect">
            <a:avLst/>
          </a:prstGeom>
          <a:noFill/>
          <a:ln>
            <a:noFill/>
          </a:ln>
        </p:spPr>
      </p:pic>
      <p:sp>
        <p:nvSpPr>
          <p:cNvPr id="20" name="文本框 19"/>
          <p:cNvSpPr txBox="1"/>
          <p:nvPr/>
        </p:nvSpPr>
        <p:spPr>
          <a:xfrm>
            <a:off x="4901565" y="5994400"/>
            <a:ext cx="2256155" cy="337185"/>
          </a:xfrm>
          <a:prstGeom prst="rect">
            <a:avLst/>
          </a:prstGeom>
          <a:noFill/>
          <a:ln w="9525">
            <a:noFill/>
          </a:ln>
        </p:spPr>
        <p:txBody>
          <a:bodyPr wrap="square">
            <a:spAutoFit/>
          </a:bodyPr>
          <a:p>
            <a:pPr indent="0" algn="ctr"/>
            <a:r>
              <a:rPr lang="zh-CN" altLang="en-US" sz="1600" b="0">
                <a:solidFill>
                  <a:schemeClr val="bg1"/>
                </a:solidFill>
                <a:latin typeface="+mn-ea"/>
              </a:rPr>
              <a:t>景区无人驾驶观光车</a:t>
            </a:r>
            <a:endParaRPr lang="zh-CN" altLang="en-US" sz="1600" b="0">
              <a:solidFill>
                <a:schemeClr val="bg1"/>
              </a:solidFill>
              <a:latin typeface="+mn-ea"/>
            </a:endParaRPr>
          </a:p>
        </p:txBody>
      </p:sp>
      <p:pic>
        <p:nvPicPr>
          <p:cNvPr id="21" name="图片 25"/>
          <p:cNvPicPr>
            <a:picLocks noChangeAspect="1"/>
          </p:cNvPicPr>
          <p:nvPr/>
        </p:nvPicPr>
        <p:blipFill>
          <a:blip r:embed="rId12"/>
          <a:stretch>
            <a:fillRect/>
          </a:stretch>
        </p:blipFill>
        <p:spPr>
          <a:xfrm>
            <a:off x="8331200" y="3956050"/>
            <a:ext cx="3183255" cy="1915160"/>
          </a:xfrm>
          <a:prstGeom prst="rect">
            <a:avLst/>
          </a:prstGeom>
          <a:noFill/>
          <a:ln>
            <a:noFill/>
          </a:ln>
        </p:spPr>
      </p:pic>
      <p:sp>
        <p:nvSpPr>
          <p:cNvPr id="22" name="文本框 21"/>
          <p:cNvSpPr txBox="1"/>
          <p:nvPr/>
        </p:nvSpPr>
        <p:spPr>
          <a:xfrm>
            <a:off x="8773160" y="5994400"/>
            <a:ext cx="2256155" cy="337185"/>
          </a:xfrm>
          <a:prstGeom prst="rect">
            <a:avLst/>
          </a:prstGeom>
          <a:noFill/>
          <a:ln w="9525">
            <a:noFill/>
          </a:ln>
        </p:spPr>
        <p:txBody>
          <a:bodyPr wrap="square">
            <a:spAutoFit/>
          </a:bodyPr>
          <a:p>
            <a:pPr indent="0" algn="ctr"/>
            <a:r>
              <a:rPr lang="zh-CN" altLang="en-US" sz="1600" b="0">
                <a:solidFill>
                  <a:schemeClr val="bg1"/>
                </a:solidFill>
                <a:latin typeface="+mn-ea"/>
              </a:rPr>
              <a:t>无人驾驶公交车</a:t>
            </a:r>
            <a:endParaRPr lang="zh-CN" altLang="en-US" sz="1600" b="0">
              <a:solidFill>
                <a:schemeClr val="bg1"/>
              </a:solidFill>
              <a:latin typeface="+mn-ea"/>
            </a:endParaRPr>
          </a:p>
        </p:txBody>
      </p:sp>
      <p:sp>
        <p:nvSpPr>
          <p:cNvPr id="45" name="文本框 44"/>
          <p:cNvSpPr txBox="1"/>
          <p:nvPr>
            <p:custDataLst>
              <p:tags r:id="rId13"/>
            </p:custDataLst>
          </p:nvPr>
        </p:nvSpPr>
        <p:spPr>
          <a:xfrm>
            <a:off x="9370695" y="887730"/>
            <a:ext cx="2707640" cy="337185"/>
          </a:xfrm>
          <a:prstGeom prst="rect">
            <a:avLst/>
          </a:prstGeom>
          <a:noFill/>
          <a:ln w="9525">
            <a:noFill/>
          </a:ln>
        </p:spPr>
        <p:txBody>
          <a:bodyPr wrap="square">
            <a:spAutoFit/>
          </a:bodyPr>
          <a:p>
            <a:pPr indent="0"/>
            <a:r>
              <a:rPr lang="zh-CN" sz="1600" b="1">
                <a:solidFill>
                  <a:srgbClr val="FF0000"/>
                </a:solidFill>
                <a:highlight>
                  <a:srgbClr val="FFFF00"/>
                </a:highlight>
                <a:latin typeface="+mn-ea"/>
              </a:rPr>
              <a:t>自主移动是一种根本性需求</a:t>
            </a:r>
            <a:endParaRPr lang="zh-CN" altLang="zh-CN" sz="1600" b="1">
              <a:solidFill>
                <a:srgbClr val="FF0000"/>
              </a:solidFill>
              <a:highlight>
                <a:srgbClr val="FFFF00"/>
              </a:highlight>
              <a:latin typeface="+mn-ea"/>
            </a:endParaRPr>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par>
                                <p:cTn id="35" presetID="3" presetClass="entr" presetSubtype="1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3" presetClass="entr" presetSubtype="1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linds(horizontal)">
                                      <p:cBhvr>
                                        <p:cTn id="43" dur="500"/>
                                        <p:tgtEl>
                                          <p:spTgt spid="2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linds(horizontal)">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4" grpId="0"/>
      <p:bldP spid="18" grpId="0"/>
      <p:bldP spid="20"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的应用领域？</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10" name="左大括号 9"/>
          <p:cNvSpPr/>
          <p:nvPr/>
        </p:nvSpPr>
        <p:spPr>
          <a:xfrm>
            <a:off x="7510145" y="692150"/>
            <a:ext cx="261620" cy="728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6" name="标题 5"/>
          <p:cNvSpPr>
            <a:spLocks noGrp="1"/>
          </p:cNvSpPr>
          <p:nvPr>
            <p:custDataLst>
              <p:tags r:id="rId5"/>
            </p:custDataLst>
          </p:nvPr>
        </p:nvSpPr>
        <p:spPr>
          <a:xfrm>
            <a:off x="7957820" y="599440"/>
            <a:ext cx="1487170" cy="83502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285750" indent="-285750" algn="l">
              <a:buFont typeface="Wingdings" panose="05000000000000000000" charset="0"/>
              <a:buChar char="n"/>
            </a:pPr>
            <a:r>
              <a:rPr lang="zh-CN" altLang="en-US" sz="1400" b="0">
                <a:solidFill>
                  <a:srgbClr val="FFFF00"/>
                </a:solidFill>
              </a:rPr>
              <a:t>机器人</a:t>
            </a:r>
            <a:endParaRPr lang="zh-CN" altLang="en-US" sz="1400" b="0">
              <a:solidFill>
                <a:srgbClr val="FFFF00"/>
              </a:solidFill>
            </a:endParaRPr>
          </a:p>
          <a:p>
            <a:pPr marL="285750" indent="-285750" algn="l">
              <a:buFont typeface="Wingdings" panose="05000000000000000000" charset="0"/>
              <a:buChar char="n"/>
            </a:pPr>
            <a:r>
              <a:rPr lang="zh-CN" altLang="en-US" sz="1400" b="0">
                <a:solidFill>
                  <a:srgbClr val="FFFF00"/>
                </a:solidFill>
              </a:rPr>
              <a:t>自动驾驶</a:t>
            </a:r>
            <a:endParaRPr lang="zh-CN" altLang="en-US" sz="1400" b="0">
              <a:solidFill>
                <a:srgbClr val="FFFF00"/>
              </a:solidFill>
            </a:endParaRPr>
          </a:p>
          <a:p>
            <a:pPr marL="285750" indent="-285750" algn="l">
              <a:buFont typeface="Wingdings" panose="05000000000000000000" charset="0"/>
              <a:buChar char="n"/>
            </a:pPr>
            <a:r>
              <a:rPr lang="zh-CN" altLang="en-US" sz="1400" b="0">
                <a:solidFill>
                  <a:srgbClr val="FFFF00"/>
                </a:solidFill>
              </a:rPr>
              <a:t>其他</a:t>
            </a:r>
            <a:endParaRPr lang="zh-CN" altLang="en-US" sz="1400" b="0">
              <a:solidFill>
                <a:srgbClr val="FFFF00"/>
              </a:solidFill>
            </a:endParaRPr>
          </a:p>
        </p:txBody>
      </p:sp>
      <p:pic>
        <p:nvPicPr>
          <p:cNvPr id="47" name="图片 35"/>
          <p:cNvPicPr>
            <a:picLocks noChangeAspect="1"/>
          </p:cNvPicPr>
          <p:nvPr/>
        </p:nvPicPr>
        <p:blipFill>
          <a:blip r:embed="rId6"/>
          <a:stretch>
            <a:fillRect/>
          </a:stretch>
        </p:blipFill>
        <p:spPr>
          <a:xfrm>
            <a:off x="6669405" y="2080260"/>
            <a:ext cx="3162300" cy="1499235"/>
          </a:xfrm>
          <a:prstGeom prst="rect">
            <a:avLst/>
          </a:prstGeom>
          <a:noFill/>
          <a:ln>
            <a:noFill/>
          </a:ln>
        </p:spPr>
      </p:pic>
      <p:pic>
        <p:nvPicPr>
          <p:cNvPr id="48" name="图片 36"/>
          <p:cNvPicPr>
            <a:picLocks noChangeAspect="1"/>
          </p:cNvPicPr>
          <p:nvPr/>
        </p:nvPicPr>
        <p:blipFill>
          <a:blip r:embed="rId7"/>
          <a:stretch>
            <a:fillRect/>
          </a:stretch>
        </p:blipFill>
        <p:spPr>
          <a:xfrm>
            <a:off x="213360" y="2560320"/>
            <a:ext cx="5721985" cy="2384425"/>
          </a:xfrm>
          <a:prstGeom prst="rect">
            <a:avLst/>
          </a:prstGeom>
          <a:noFill/>
          <a:ln>
            <a:noFill/>
          </a:ln>
        </p:spPr>
      </p:pic>
      <p:pic>
        <p:nvPicPr>
          <p:cNvPr id="49" name="图片 37"/>
          <p:cNvPicPr>
            <a:picLocks noChangeAspect="1"/>
          </p:cNvPicPr>
          <p:nvPr/>
        </p:nvPicPr>
        <p:blipFill>
          <a:blip r:embed="rId8"/>
          <a:stretch>
            <a:fillRect/>
          </a:stretch>
        </p:blipFill>
        <p:spPr>
          <a:xfrm>
            <a:off x="7077710" y="4342130"/>
            <a:ext cx="2357755" cy="1499235"/>
          </a:xfrm>
          <a:prstGeom prst="rect">
            <a:avLst/>
          </a:prstGeom>
          <a:noFill/>
          <a:ln>
            <a:noFill/>
          </a:ln>
        </p:spPr>
      </p:pic>
      <p:sp>
        <p:nvSpPr>
          <p:cNvPr id="16" name="文本框 15"/>
          <p:cNvSpPr txBox="1"/>
          <p:nvPr/>
        </p:nvSpPr>
        <p:spPr>
          <a:xfrm>
            <a:off x="1923415" y="5045075"/>
            <a:ext cx="1779905" cy="354330"/>
          </a:xfrm>
          <a:prstGeom prst="rect">
            <a:avLst/>
          </a:prstGeom>
          <a:noFill/>
          <a:ln w="9525">
            <a:noFill/>
          </a:ln>
        </p:spPr>
        <p:txBody>
          <a:bodyPr wrap="square">
            <a:noAutofit/>
          </a:bodyPr>
          <a:p>
            <a:pPr indent="0" algn="ctr"/>
            <a:r>
              <a:rPr lang="zh-CN" altLang="en-US" sz="1600" b="0">
                <a:solidFill>
                  <a:schemeClr val="bg1"/>
                </a:solidFill>
                <a:latin typeface="+mn-ea"/>
              </a:rPr>
              <a:t>测绘无人机</a:t>
            </a:r>
            <a:endParaRPr lang="zh-CN" altLang="en-US" sz="1600" b="0">
              <a:solidFill>
                <a:schemeClr val="bg1"/>
              </a:solidFill>
              <a:latin typeface="+mn-ea"/>
            </a:endParaRPr>
          </a:p>
        </p:txBody>
      </p:sp>
      <p:sp>
        <p:nvSpPr>
          <p:cNvPr id="23" name="文本框 22"/>
          <p:cNvSpPr txBox="1"/>
          <p:nvPr/>
        </p:nvSpPr>
        <p:spPr>
          <a:xfrm>
            <a:off x="6972935" y="3647440"/>
            <a:ext cx="2554605" cy="393700"/>
          </a:xfrm>
          <a:prstGeom prst="rect">
            <a:avLst/>
          </a:prstGeom>
          <a:noFill/>
          <a:ln w="9525">
            <a:noFill/>
          </a:ln>
        </p:spPr>
        <p:txBody>
          <a:bodyPr wrap="square">
            <a:noAutofit/>
          </a:bodyPr>
          <a:p>
            <a:pPr indent="0" algn="ctr"/>
            <a:r>
              <a:rPr lang="zh-CN" altLang="en-US" sz="1600" b="0">
                <a:solidFill>
                  <a:schemeClr val="bg1"/>
                </a:solidFill>
                <a:latin typeface="+mn-ea"/>
              </a:rPr>
              <a:t>建筑物手持</a:t>
            </a:r>
            <a:r>
              <a:rPr lang="en-US" altLang="zh-CN" sz="1600" b="0">
                <a:solidFill>
                  <a:schemeClr val="bg1"/>
                </a:solidFill>
                <a:latin typeface="+mn-ea"/>
              </a:rPr>
              <a:t>SLAM</a:t>
            </a:r>
            <a:r>
              <a:rPr lang="zh-CN" altLang="en-US" sz="1600" b="0">
                <a:solidFill>
                  <a:schemeClr val="bg1"/>
                </a:solidFill>
                <a:latin typeface="+mn-ea"/>
              </a:rPr>
              <a:t>建图仪</a:t>
            </a:r>
            <a:endParaRPr lang="zh-CN" altLang="en-US" sz="1600" b="0">
              <a:solidFill>
                <a:schemeClr val="bg1"/>
              </a:solidFill>
              <a:latin typeface="+mn-ea"/>
            </a:endParaRPr>
          </a:p>
        </p:txBody>
      </p:sp>
      <p:sp>
        <p:nvSpPr>
          <p:cNvPr id="24" name="文本框 23"/>
          <p:cNvSpPr txBox="1"/>
          <p:nvPr/>
        </p:nvSpPr>
        <p:spPr>
          <a:xfrm>
            <a:off x="7313295" y="5934075"/>
            <a:ext cx="1779905" cy="312420"/>
          </a:xfrm>
          <a:prstGeom prst="rect">
            <a:avLst/>
          </a:prstGeom>
          <a:noFill/>
          <a:ln w="9525">
            <a:noFill/>
          </a:ln>
        </p:spPr>
        <p:txBody>
          <a:bodyPr wrap="square">
            <a:noAutofit/>
          </a:bodyPr>
          <a:p>
            <a:pPr indent="0" algn="ctr"/>
            <a:r>
              <a:rPr lang="zh-CN" altLang="en-US" sz="1600" b="0">
                <a:solidFill>
                  <a:schemeClr val="bg1"/>
                </a:solidFill>
                <a:latin typeface="+mn-ea"/>
              </a:rPr>
              <a:t>AR/VR中的应用</a:t>
            </a:r>
            <a:endParaRPr lang="zh-CN" altLang="en-US" sz="1600" b="0">
              <a:solidFill>
                <a:schemeClr val="bg1"/>
              </a:solidFill>
              <a:latin typeface="+mn-ea"/>
            </a:endParaRPr>
          </a:p>
        </p:txBody>
      </p:sp>
      <p:sp>
        <p:nvSpPr>
          <p:cNvPr id="45" name="文本框 44"/>
          <p:cNvSpPr txBox="1"/>
          <p:nvPr>
            <p:custDataLst>
              <p:tags r:id="rId9"/>
            </p:custDataLst>
          </p:nvPr>
        </p:nvSpPr>
        <p:spPr>
          <a:xfrm>
            <a:off x="9370695" y="887730"/>
            <a:ext cx="2707640" cy="337185"/>
          </a:xfrm>
          <a:prstGeom prst="rect">
            <a:avLst/>
          </a:prstGeom>
          <a:noFill/>
          <a:ln w="9525">
            <a:noFill/>
          </a:ln>
        </p:spPr>
        <p:txBody>
          <a:bodyPr wrap="square">
            <a:spAutoFit/>
          </a:bodyPr>
          <a:p>
            <a:pPr indent="0"/>
            <a:r>
              <a:rPr lang="zh-CN" sz="1600" b="1">
                <a:solidFill>
                  <a:srgbClr val="FF0000"/>
                </a:solidFill>
                <a:highlight>
                  <a:srgbClr val="FFFF00"/>
                </a:highlight>
                <a:latin typeface="+mn-ea"/>
              </a:rPr>
              <a:t>自主移动是一种根本性需求</a:t>
            </a:r>
            <a:endParaRPr lang="zh-CN" altLang="zh-CN" sz="1600" b="1">
              <a:solidFill>
                <a:srgbClr val="FF0000"/>
              </a:solidFill>
              <a:highlight>
                <a:srgbClr val="FFFF00"/>
              </a:highlight>
              <a:latin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blinds(horizontal)">
                                      <p:cBhvr>
                                        <p:cTn id="13" dur="500"/>
                                        <p:tgtEl>
                                          <p:spTgt spid="4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blinds(horizontal)">
                                      <p:cBhvr>
                                        <p:cTn id="19" dur="500"/>
                                        <p:tgtEl>
                                          <p:spTgt spid="4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4263390" cy="4399915"/>
          </a:xfrm>
          <a:prstGeom prst="rect">
            <a:avLst/>
          </a:prstGeom>
          <a:noFill/>
        </p:spPr>
        <p:txBody>
          <a:bodyPr wrap="none" rtlCol="0">
            <a:spAutoFit/>
          </a:bodyPr>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7.1 SLAM发展简史</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7.2 SLAM中的概率理论</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7.3 估计理论</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7.4 基于贝叶斯网络的状态估计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7.5 基于因子图的状态估计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7.6 </a:t>
            </a:r>
            <a:r>
              <a:rPr sz="2000" b="1" spc="300">
                <a:solidFill>
                  <a:srgbClr val="9CC2F0"/>
                </a:solidFill>
                <a:uFillTx/>
                <a:latin typeface="Arial" panose="020B0604020202020204" pitchFamily="34" charset="0"/>
                <a:ea typeface="微软雅黑" panose="020B0503020204020204" pitchFamily="34" charset="-122"/>
                <a:cs typeface="+mj-cs"/>
                <a:sym typeface="+mn-ea"/>
              </a:rPr>
              <a:t>典型SLAM算法</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7.7 </a:t>
            </a:r>
            <a:r>
              <a:rPr sz="2000" b="1" spc="300">
                <a:solidFill>
                  <a:srgbClr val="9CC2F0"/>
                </a:solidFill>
                <a:uFillTx/>
                <a:latin typeface="Arial" panose="020B0604020202020204" pitchFamily="34" charset="0"/>
                <a:ea typeface="微软雅黑" panose="020B0503020204020204" pitchFamily="34" charset="-122"/>
                <a:cs typeface="+mj-cs"/>
                <a:sym typeface="+mn-ea"/>
              </a:rPr>
              <a:t>SFM、BA和SLAM比较</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14" name="标题 1"/>
          <p:cNvSpPr>
            <a:spLocks noGrp="1"/>
          </p:cNvSpPr>
          <p:nvPr>
            <p:custDataLst>
              <p:tags r:id="rId6"/>
            </p:custDataLst>
          </p:nvPr>
        </p:nvSpPr>
        <p:spPr>
          <a:xfrm>
            <a:off x="3973195" y="1379220"/>
            <a:ext cx="676910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en-US" altLang="zh-CN" sz="1800">
                <a:solidFill>
                  <a:srgbClr val="FFFF00"/>
                </a:solidFill>
              </a:rPr>
              <a:t>SLAM</a:t>
            </a:r>
            <a:r>
              <a:rPr lang="zh-CN" altLang="en-US" sz="1800">
                <a:solidFill>
                  <a:srgbClr val="FFFF00"/>
                </a:solidFill>
              </a:rPr>
              <a:t>并不是某种具体的</a:t>
            </a:r>
            <a:r>
              <a:rPr lang="zh-CN" altLang="en-US" sz="1800">
                <a:solidFill>
                  <a:srgbClr val="FFFF00"/>
                </a:solidFill>
                <a:highlight>
                  <a:srgbClr val="FF0000"/>
                </a:highlight>
              </a:rPr>
              <a:t>算法</a:t>
            </a:r>
            <a:r>
              <a:rPr lang="zh-CN" altLang="en-US" sz="1800">
                <a:solidFill>
                  <a:srgbClr val="FFFF00"/>
                </a:solidFill>
              </a:rPr>
              <a:t>，而是一类</a:t>
            </a:r>
            <a:r>
              <a:rPr lang="zh-CN" altLang="en-US" sz="1800">
                <a:solidFill>
                  <a:srgbClr val="FFFF00"/>
                </a:solidFill>
                <a:highlight>
                  <a:srgbClr val="008000"/>
                </a:highlight>
              </a:rPr>
              <a:t>问题</a:t>
            </a:r>
            <a:r>
              <a:rPr lang="zh-CN" altLang="en-US" sz="1800">
                <a:solidFill>
                  <a:srgbClr val="FFFF00"/>
                </a:solidFill>
              </a:rPr>
              <a:t>的总称。</a:t>
            </a:r>
            <a:endParaRPr lang="zh-CN" altLang="en-US" sz="1800">
              <a:solidFill>
                <a:srgbClr val="FFFF00"/>
              </a:solidFill>
            </a:endParaRPr>
          </a:p>
        </p:txBody>
      </p:sp>
      <p:sp>
        <p:nvSpPr>
          <p:cNvPr id="17" name="乘号 16"/>
          <p:cNvSpPr/>
          <p:nvPr/>
        </p:nvSpPr>
        <p:spPr>
          <a:xfrm>
            <a:off x="7004050" y="768350"/>
            <a:ext cx="726440" cy="707390"/>
          </a:xfrm>
          <a:prstGeom prst="mathMultiply">
            <a:avLst>
              <a:gd name="adj1" fmla="val 13913"/>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任意多边形 18"/>
          <p:cNvSpPr/>
          <p:nvPr/>
        </p:nvSpPr>
        <p:spPr>
          <a:xfrm>
            <a:off x="9041130" y="826135"/>
            <a:ext cx="718185" cy="494665"/>
          </a:xfrm>
          <a:custGeom>
            <a:avLst/>
            <a:gdLst>
              <a:gd name="connisteX0" fmla="*/ 0 w 795020"/>
              <a:gd name="connsiteY0" fmla="*/ 262255 h 552450"/>
              <a:gd name="connisteX1" fmla="*/ 203835 w 795020"/>
              <a:gd name="connsiteY1" fmla="*/ 552450 h 552450"/>
              <a:gd name="connisteX2" fmla="*/ 795020 w 795020"/>
              <a:gd name="connsiteY2" fmla="*/ 0 h 552450"/>
            </a:gdLst>
            <a:ahLst/>
            <a:cxnLst>
              <a:cxn ang="0">
                <a:pos x="connisteX0" y="connsiteY0"/>
              </a:cxn>
              <a:cxn ang="0">
                <a:pos x="connisteX1" y="connsiteY1"/>
              </a:cxn>
              <a:cxn ang="0">
                <a:pos x="connisteX2" y="connsiteY2"/>
              </a:cxn>
            </a:cxnLst>
            <a:rect l="l" t="t" r="r" b="b"/>
            <a:pathLst>
              <a:path w="795020" h="552450">
                <a:moveTo>
                  <a:pt x="0" y="262255"/>
                </a:moveTo>
                <a:lnTo>
                  <a:pt x="203835" y="552450"/>
                </a:lnTo>
                <a:lnTo>
                  <a:pt x="795020" y="0"/>
                </a:lnTo>
              </a:path>
            </a:pathLst>
          </a:custGeom>
          <a:noFill/>
          <a:ln w="76200">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20" name="表格 19"/>
          <p:cNvGraphicFramePr/>
          <p:nvPr/>
        </p:nvGraphicFramePr>
        <p:xfrm>
          <a:off x="3252470" y="2392045"/>
          <a:ext cx="8533765" cy="1158240"/>
        </p:xfrm>
        <a:graphic>
          <a:graphicData uri="http://schemas.openxmlformats.org/drawingml/2006/table">
            <a:tbl>
              <a:tblPr firstRow="1" bandRow="1">
                <a:tableStyleId>{5C22544A-7EE6-4342-B048-85BDC9FD1C3A}</a:tableStyleId>
              </a:tblPr>
              <a:tblGrid>
                <a:gridCol w="4266565"/>
                <a:gridCol w="4266565"/>
              </a:tblGrid>
              <a:tr h="396240">
                <a:tc>
                  <a:txBody>
                    <a:bodyPr/>
                    <a:p>
                      <a:pPr algn="ctr">
                        <a:buNone/>
                      </a:pPr>
                      <a:r>
                        <a:rPr lang="zh-CN" altLang="en-US" sz="1800">
                          <a:solidFill>
                            <a:schemeClr val="tx1"/>
                          </a:solidFill>
                        </a:rPr>
                        <a:t>问题</a:t>
                      </a:r>
                      <a:endParaRPr lang="zh-CN" altLang="en-US" sz="1800">
                        <a:solidFill>
                          <a:schemeClr val="tx1"/>
                        </a:solidFill>
                      </a:endParaRPr>
                    </a:p>
                  </a:txBody>
                  <a:tcPr anchor="ctr" anchorCtr="0"/>
                </a:tc>
                <a:tc>
                  <a:txBody>
                    <a:bodyPr/>
                    <a:p>
                      <a:pPr algn="ctr">
                        <a:buNone/>
                      </a:pPr>
                      <a:r>
                        <a:rPr lang="zh-CN" altLang="en-US" sz="1800">
                          <a:solidFill>
                            <a:schemeClr val="tx1"/>
                          </a:solidFill>
                        </a:rPr>
                        <a:t>求解方法（也叫算法）</a:t>
                      </a:r>
                      <a:endParaRPr lang="zh-CN" altLang="en-US" sz="1800">
                        <a:solidFill>
                          <a:schemeClr val="tx1"/>
                        </a:solidFill>
                      </a:endParaRPr>
                    </a:p>
                  </a:txBody>
                  <a:tcPr anchor="ctr" anchorCtr="0"/>
                </a:tc>
              </a:tr>
              <a:tr h="381000">
                <a:tc>
                  <a:txBody>
                    <a:bodyPr/>
                    <a:p>
                      <a:pPr algn="ctr">
                        <a:buNone/>
                      </a:pPr>
                      <a:r>
                        <a:rPr lang="en-US" altLang="zh-CN" sz="1800"/>
                        <a:t>1+1=</a:t>
                      </a:r>
                      <a:r>
                        <a:rPr lang="zh-CN" altLang="en-US" sz="1800"/>
                        <a:t>？</a:t>
                      </a:r>
                      <a:endParaRPr lang="zh-CN" altLang="en-US" sz="1800"/>
                    </a:p>
                  </a:txBody>
                  <a:tcPr anchor="ctr" anchorCtr="0"/>
                </a:tc>
                <a:tc>
                  <a:txBody>
                    <a:bodyPr/>
                    <a:p>
                      <a:pPr marL="285750" indent="-285750" algn="l">
                        <a:buFont typeface="Arial" panose="020B0604020202020204" pitchFamily="34" charset="0"/>
                        <a:buChar char="•"/>
                      </a:pPr>
                      <a:r>
                        <a:rPr lang="zh-CN" altLang="en-US" sz="1800">
                          <a:sym typeface="+mn-ea"/>
                        </a:rPr>
                        <a:t>计算器</a:t>
                      </a:r>
                      <a:endParaRPr lang="zh-CN" altLang="en-US" sz="1800"/>
                    </a:p>
                    <a:p>
                      <a:pPr marL="285750" indent="-285750" algn="l">
                        <a:buFont typeface="Arial" panose="020B0604020202020204" pitchFamily="34" charset="0"/>
                        <a:buChar char="•"/>
                      </a:pPr>
                      <a:r>
                        <a:rPr lang="zh-CN" altLang="en-US" sz="1800">
                          <a:sym typeface="+mn-ea"/>
                        </a:rPr>
                        <a:t>算盘</a:t>
                      </a:r>
                      <a:endParaRPr lang="zh-CN" altLang="en-US" sz="1800"/>
                    </a:p>
                    <a:p>
                      <a:pPr marL="285750" indent="-285750" algn="l">
                        <a:buFont typeface="Arial" panose="020B0604020202020204" pitchFamily="34" charset="0"/>
                        <a:buChar char="•"/>
                      </a:pPr>
                      <a:r>
                        <a:rPr lang="zh-CN" altLang="en-US" sz="1800">
                          <a:sym typeface="+mn-ea"/>
                        </a:rPr>
                        <a:t>笔算</a:t>
                      </a:r>
                      <a:endParaRPr lang="zh-CN" altLang="en-US" sz="1800"/>
                    </a:p>
                    <a:p>
                      <a:pPr marL="285750" indent="-285750" algn="l">
                        <a:buFont typeface="Arial" panose="020B0604020202020204" pitchFamily="34" charset="0"/>
                        <a:buChar char="•"/>
                      </a:pPr>
                      <a:r>
                        <a:rPr lang="zh-CN" altLang="en-US" sz="1800">
                          <a:sym typeface="+mn-ea"/>
                        </a:rPr>
                        <a:t>心算</a:t>
                      </a:r>
                      <a:endParaRPr lang="zh-CN" altLang="en-US" sz="1800"/>
                    </a:p>
                    <a:p>
                      <a:pPr marL="285750" indent="-285750" algn="l">
                        <a:buFont typeface="Arial" panose="020B0604020202020204" pitchFamily="34" charset="0"/>
                        <a:buChar char="•"/>
                      </a:pPr>
                      <a:r>
                        <a:rPr lang="zh-CN" altLang="en-US" sz="1800">
                          <a:sym typeface="+mn-ea"/>
                        </a:rPr>
                        <a:t>扳手指</a:t>
                      </a:r>
                      <a:endParaRPr lang="zh-CN" altLang="en-US" sz="1800"/>
                    </a:p>
                    <a:p>
                      <a:pPr marL="285750" indent="-285750" algn="l">
                        <a:buFont typeface="Arial" panose="020B0604020202020204" pitchFamily="34" charset="0"/>
                        <a:buChar char="•"/>
                      </a:pPr>
                      <a:r>
                        <a:rPr lang="en-US" altLang="zh-CN" sz="1800">
                          <a:sym typeface="+mn-ea"/>
                        </a:rPr>
                        <a:t>...</a:t>
                      </a:r>
                      <a:endParaRPr lang="en-US" altLang="zh-CN" sz="1800">
                        <a:sym typeface="+mn-ea"/>
                      </a:endParaRPr>
                    </a:p>
                  </a:txBody>
                  <a:tcPr anchor="ctr" anchorCtr="0"/>
                </a:tc>
              </a:tr>
              <a:tr h="381000">
                <a:tc>
                  <a:txBody>
                    <a:bodyPr/>
                    <a:p>
                      <a:pPr algn="ctr">
                        <a:buNone/>
                      </a:pPr>
                      <a:r>
                        <a:rPr lang="en-US" altLang="zh-CN" sz="1800"/>
                        <a:t>SLAM</a:t>
                      </a:r>
                      <a:endParaRPr lang="en-US" altLang="zh-CN" sz="1800"/>
                    </a:p>
                    <a:p>
                      <a:pPr algn="ctr">
                        <a:buNone/>
                      </a:pPr>
                      <a:r>
                        <a:rPr lang="zh-CN" altLang="en-US" sz="1800"/>
                        <a:t>（同时定位与建图）</a:t>
                      </a:r>
                      <a:endParaRPr lang="zh-CN" altLang="en-US" sz="1800"/>
                    </a:p>
                  </a:txBody>
                  <a:tcPr anchor="ctr" anchorCtr="0"/>
                </a:tc>
                <a:tc>
                  <a:txBody>
                    <a:bodyPr/>
                    <a:p>
                      <a:pPr marL="285750" indent="-285750" algn="l">
                        <a:buFont typeface="Arial" panose="020B0604020202020204" pitchFamily="34" charset="0"/>
                        <a:buChar char="•"/>
                      </a:pPr>
                      <a:r>
                        <a:rPr lang="en-US" altLang="zh-CN" sz="1800"/>
                        <a:t>Gmapping</a:t>
                      </a:r>
                      <a:endParaRPr lang="zh-CN" altLang="en-US" sz="1800"/>
                    </a:p>
                    <a:p>
                      <a:pPr marL="285750" indent="-285750" algn="l">
                        <a:buFont typeface="Arial" panose="020B0604020202020204" pitchFamily="34" charset="0"/>
                        <a:buChar char="•"/>
                      </a:pPr>
                      <a:r>
                        <a:rPr lang="en-US" altLang="zh-CN" sz="1800"/>
                        <a:t>Cartographer</a:t>
                      </a:r>
                      <a:endParaRPr lang="zh-CN" altLang="en-US" sz="1800"/>
                    </a:p>
                    <a:p>
                      <a:pPr marL="285750" indent="-285750" algn="l">
                        <a:buFont typeface="Arial" panose="020B0604020202020204" pitchFamily="34" charset="0"/>
                        <a:buChar char="•"/>
                      </a:pPr>
                      <a:r>
                        <a:rPr lang="en-US" altLang="zh-CN" sz="1800"/>
                        <a:t>LOAM</a:t>
                      </a:r>
                      <a:endParaRPr lang="zh-CN" altLang="en-US" sz="1800"/>
                    </a:p>
                    <a:p>
                      <a:pPr marL="285750" indent="-285750" algn="l">
                        <a:buFont typeface="Arial" panose="020B0604020202020204" pitchFamily="34" charset="0"/>
                        <a:buChar char="•"/>
                      </a:pPr>
                      <a:r>
                        <a:rPr lang="en-US" altLang="zh-CN" sz="1800"/>
                        <a:t>ORB-SLAM</a:t>
                      </a:r>
                      <a:endParaRPr lang="zh-CN" altLang="en-US" sz="1800"/>
                    </a:p>
                    <a:p>
                      <a:pPr marL="285750" indent="-285750" algn="l">
                        <a:buFont typeface="Arial" panose="020B0604020202020204" pitchFamily="34" charset="0"/>
                        <a:buChar char="•"/>
                      </a:pPr>
                      <a:r>
                        <a:rPr lang="en-US" altLang="zh-CN" sz="1800"/>
                        <a:t>Rtabmap</a:t>
                      </a:r>
                      <a:endParaRPr lang="zh-CN" altLang="en-US" sz="1800"/>
                    </a:p>
                    <a:p>
                      <a:pPr marL="285750" indent="-285750" algn="l">
                        <a:buFont typeface="Arial" panose="020B0604020202020204" pitchFamily="34" charset="0"/>
                        <a:buChar char="•"/>
                      </a:pPr>
                      <a:r>
                        <a:rPr lang="en-US" altLang="zh-CN" sz="1800">
                          <a:sym typeface="+mn-ea"/>
                        </a:rPr>
                        <a:t>...</a:t>
                      </a:r>
                      <a:endParaRPr lang="en-US" altLang="zh-CN" sz="1800">
                        <a:sym typeface="+mn-ea"/>
                      </a:endParaRPr>
                    </a:p>
                  </a:txBody>
                  <a:tcPr anchor="ctr" anchorCtr="0"/>
                </a:tc>
              </a:tr>
            </a:tbl>
          </a:graphicData>
        </a:graphic>
      </p:graphicFrame>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7">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定位问题</a:t>
            </a:r>
            <a:endParaRPr lang="zh-CN" altLang="en-US" sz="1400">
              <a:solidFill>
                <a:srgbClr val="FFFF00"/>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问题的泛化</a:t>
            </a:r>
            <a:endParaRPr lang="zh-CN" altLang="en-US" sz="1400">
              <a:solidFill>
                <a:schemeClr val="bg1"/>
              </a:solidFill>
              <a:latin typeface="+mn-ea"/>
              <a:sym typeface="+mn-ea"/>
            </a:endParaRPr>
          </a:p>
        </p:txBody>
      </p:sp>
      <p:sp>
        <p:nvSpPr>
          <p:cNvPr id="3" name="右箭头 2"/>
          <p:cNvSpPr/>
          <p:nvPr>
            <p:custDataLst>
              <p:tags r:id="rId8"/>
            </p:custDataLst>
          </p:nvPr>
        </p:nvSpPr>
        <p:spPr>
          <a:xfrm>
            <a:off x="4646930" y="1372235"/>
            <a:ext cx="5600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5389245" y="1177290"/>
            <a:ext cx="128905" cy="6140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5582285" y="1052195"/>
            <a:ext cx="894080" cy="737235"/>
          </a:xfrm>
          <a:prstGeom prst="rect">
            <a:avLst/>
          </a:prstGeom>
          <a:noFill/>
        </p:spPr>
        <p:txBody>
          <a:bodyPr wrap="none" rtlCol="0" anchor="t">
            <a:spAutoFit/>
          </a:bodyPr>
          <a:p>
            <a:pPr indent="0" algn="l">
              <a:lnSpc>
                <a:spcPct val="150000"/>
              </a:lnSpc>
              <a:buFont typeface="+mj-ea"/>
              <a:buNone/>
            </a:pPr>
            <a:r>
              <a:rPr lang="zh-CN" altLang="en-US" sz="1400">
                <a:solidFill>
                  <a:schemeClr val="bg1"/>
                </a:solidFill>
                <a:latin typeface="+mn-ea"/>
                <a:sym typeface="+mn-ea"/>
              </a:rPr>
              <a:t>参考物</a:t>
            </a:r>
            <a:endParaRPr lang="zh-CN" altLang="en-US" sz="1400">
              <a:solidFill>
                <a:schemeClr val="bg1"/>
              </a:solidFill>
              <a:latin typeface="+mn-ea"/>
              <a:sym typeface="+mn-ea"/>
            </a:endParaRPr>
          </a:p>
          <a:p>
            <a:pPr indent="0" algn="l">
              <a:lnSpc>
                <a:spcPct val="150000"/>
              </a:lnSpc>
              <a:buFont typeface="+mj-ea"/>
              <a:buNone/>
            </a:pPr>
            <a:r>
              <a:rPr lang="zh-CN" altLang="en-US" sz="1400">
                <a:solidFill>
                  <a:schemeClr val="bg1"/>
                </a:solidFill>
                <a:latin typeface="+mn-ea"/>
                <a:sym typeface="+mn-ea"/>
              </a:rPr>
              <a:t>相对关系</a:t>
            </a:r>
            <a:endParaRPr lang="zh-CN" altLang="en-US" sz="1400">
              <a:solidFill>
                <a:schemeClr val="bg1"/>
              </a:solidFill>
              <a:latin typeface="+mn-ea"/>
              <a:sym typeface="+mn-ea"/>
            </a:endParaRPr>
          </a:p>
        </p:txBody>
      </p:sp>
      <p:sp>
        <p:nvSpPr>
          <p:cNvPr id="8" name="右箭头 7"/>
          <p:cNvSpPr/>
          <p:nvPr>
            <p:custDataLst>
              <p:tags r:id="rId9"/>
            </p:custDataLst>
          </p:nvPr>
        </p:nvSpPr>
        <p:spPr>
          <a:xfrm>
            <a:off x="6492875" y="1489710"/>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左大括号 15"/>
          <p:cNvSpPr/>
          <p:nvPr/>
        </p:nvSpPr>
        <p:spPr>
          <a:xfrm>
            <a:off x="7163435" y="1038860"/>
            <a:ext cx="76200" cy="11296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7" name="文本框 16"/>
          <p:cNvSpPr txBox="1"/>
          <p:nvPr/>
        </p:nvSpPr>
        <p:spPr>
          <a:xfrm>
            <a:off x="7334885" y="706120"/>
            <a:ext cx="538480" cy="1706880"/>
          </a:xfrm>
          <a:prstGeom prst="rect">
            <a:avLst/>
          </a:prstGeom>
          <a:noFill/>
        </p:spPr>
        <p:txBody>
          <a:bodyPr wrap="none" rtlCol="0" anchor="t">
            <a:spAutoFit/>
          </a:bodyPr>
          <a:p>
            <a:pPr indent="0" algn="l">
              <a:lnSpc>
                <a:spcPct val="150000"/>
              </a:lnSpc>
              <a:buFont typeface="+mj-ea"/>
              <a:buNone/>
            </a:pPr>
            <a:r>
              <a:rPr lang="zh-CN" altLang="en-US" sz="1400">
                <a:solidFill>
                  <a:schemeClr val="bg1"/>
                </a:solidFill>
                <a:latin typeface="+mn-ea"/>
                <a:sym typeface="+mn-ea"/>
              </a:rPr>
              <a:t>直接</a:t>
            </a: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r>
              <a:rPr lang="zh-CN" altLang="en-US" sz="1400">
                <a:solidFill>
                  <a:schemeClr val="bg1"/>
                </a:solidFill>
                <a:latin typeface="+mn-ea"/>
                <a:sym typeface="+mn-ea"/>
              </a:rPr>
              <a:t>间接</a:t>
            </a:r>
            <a:endParaRPr lang="zh-CN" altLang="en-US" sz="1400">
              <a:solidFill>
                <a:schemeClr val="bg1"/>
              </a:solidFill>
              <a:latin typeface="+mn-ea"/>
              <a:sym typeface="+mn-ea"/>
            </a:endParaRPr>
          </a:p>
        </p:txBody>
      </p:sp>
      <p:sp>
        <p:nvSpPr>
          <p:cNvPr id="18" name="右箭头 17"/>
          <p:cNvSpPr/>
          <p:nvPr>
            <p:custDataLst>
              <p:tags r:id="rId10"/>
            </p:custDataLst>
          </p:nvPr>
        </p:nvSpPr>
        <p:spPr>
          <a:xfrm>
            <a:off x="7969885" y="827405"/>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8883650" y="381000"/>
            <a:ext cx="1427480" cy="1168400"/>
          </a:xfrm>
          <a:prstGeom prst="rect">
            <a:avLst/>
          </a:prstGeom>
          <a:noFill/>
        </p:spPr>
        <p:txBody>
          <a:bodyPr wrap="none" rtlCol="0" anchor="t">
            <a:spAutoFit/>
          </a:bodyPr>
          <a:p>
            <a:pPr indent="0" algn="l">
              <a:lnSpc>
                <a:spcPct val="100000"/>
              </a:lnSpc>
              <a:buFont typeface="+mj-ea"/>
              <a:buNone/>
            </a:pPr>
            <a:r>
              <a:rPr lang="zh-CN" altLang="en-US" sz="1400">
                <a:solidFill>
                  <a:schemeClr val="bg1"/>
                </a:solidFill>
                <a:latin typeface="+mn-ea"/>
                <a:sym typeface="+mn-ea"/>
              </a:rPr>
              <a:t>欧氏坐标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极坐标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球坐标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四叉树、八叉树</a:t>
            </a:r>
            <a:endParaRPr lang="zh-CN" altLang="en-US" sz="1400">
              <a:solidFill>
                <a:schemeClr val="bg1"/>
              </a:solidFill>
              <a:latin typeface="+mn-ea"/>
              <a:sym typeface="+mn-ea"/>
            </a:endParaRPr>
          </a:p>
          <a:p>
            <a:pPr indent="0" algn="l">
              <a:lnSpc>
                <a:spcPct val="100000"/>
              </a:lnSpc>
              <a:buFont typeface="+mj-ea"/>
              <a:buNone/>
            </a:pPr>
            <a:r>
              <a:rPr lang="en-US" altLang="zh-CN" sz="1400">
                <a:solidFill>
                  <a:schemeClr val="bg1"/>
                </a:solidFill>
                <a:latin typeface="+mn-ea"/>
                <a:sym typeface="+mn-ea"/>
              </a:rPr>
              <a:t>...</a:t>
            </a:r>
            <a:endParaRPr lang="en-US" altLang="zh-CN" sz="1400">
              <a:solidFill>
                <a:schemeClr val="bg1"/>
              </a:solidFill>
              <a:latin typeface="+mn-ea"/>
              <a:sym typeface="+mn-ea"/>
            </a:endParaRPr>
          </a:p>
        </p:txBody>
      </p:sp>
      <p:sp>
        <p:nvSpPr>
          <p:cNvPr id="20" name="左大括号 19"/>
          <p:cNvSpPr/>
          <p:nvPr/>
        </p:nvSpPr>
        <p:spPr>
          <a:xfrm>
            <a:off x="8618220" y="539115"/>
            <a:ext cx="119380" cy="817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右箭头 20"/>
          <p:cNvSpPr/>
          <p:nvPr>
            <p:custDataLst>
              <p:tags r:id="rId11"/>
            </p:custDataLst>
          </p:nvPr>
        </p:nvSpPr>
        <p:spPr>
          <a:xfrm>
            <a:off x="7969885" y="2082165"/>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左大括号 22"/>
          <p:cNvSpPr/>
          <p:nvPr/>
        </p:nvSpPr>
        <p:spPr>
          <a:xfrm>
            <a:off x="8638540" y="1922145"/>
            <a:ext cx="99695" cy="5346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8875395" y="1844675"/>
            <a:ext cx="894080" cy="737235"/>
          </a:xfrm>
          <a:prstGeom prst="rect">
            <a:avLst/>
          </a:prstGeom>
          <a:noFill/>
        </p:spPr>
        <p:txBody>
          <a:bodyPr wrap="none" rtlCol="0" anchor="t">
            <a:spAutoFit/>
          </a:bodyPr>
          <a:p>
            <a:pPr indent="0" algn="l">
              <a:lnSpc>
                <a:spcPct val="100000"/>
              </a:lnSpc>
              <a:buFont typeface="+mj-ea"/>
              <a:buNone/>
            </a:pPr>
            <a:r>
              <a:rPr lang="zh-CN" altLang="en-US" sz="1400">
                <a:solidFill>
                  <a:schemeClr val="bg1"/>
                </a:solidFill>
                <a:latin typeface="+mn-ea"/>
                <a:sym typeface="+mn-ea"/>
              </a:rPr>
              <a:t>拓扑描述</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模糊描述</a:t>
            </a:r>
            <a:endParaRPr lang="zh-CN" altLang="en-US" sz="1400">
              <a:solidFill>
                <a:schemeClr val="bg1"/>
              </a:solidFill>
              <a:latin typeface="+mn-ea"/>
              <a:sym typeface="+mn-ea"/>
            </a:endParaRPr>
          </a:p>
          <a:p>
            <a:pPr indent="0" algn="l">
              <a:lnSpc>
                <a:spcPct val="100000"/>
              </a:lnSpc>
              <a:buFont typeface="+mj-ea"/>
              <a:buNone/>
            </a:pPr>
            <a:r>
              <a:rPr lang="en-US" altLang="zh-CN" sz="1400">
                <a:solidFill>
                  <a:schemeClr val="bg1"/>
                </a:solidFill>
                <a:latin typeface="+mn-ea"/>
                <a:sym typeface="+mn-ea"/>
              </a:rPr>
              <a:t>...</a:t>
            </a:r>
            <a:endParaRPr lang="en-US" altLang="zh-CN" sz="1400">
              <a:solidFill>
                <a:schemeClr val="bg1"/>
              </a:solidFill>
              <a:latin typeface="+mn-ea"/>
              <a:sym typeface="+mn-ea"/>
            </a:endParaRPr>
          </a:p>
        </p:txBody>
      </p:sp>
      <p:sp>
        <p:nvSpPr>
          <p:cNvPr id="25" name="椭圆 24"/>
          <p:cNvSpPr>
            <a:spLocks noChangeAspect="1"/>
          </p:cNvSpPr>
          <p:nvPr/>
        </p:nvSpPr>
        <p:spPr>
          <a:xfrm flipH="1">
            <a:off x="3961130" y="5271135"/>
            <a:ext cx="208280" cy="2082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文本框 25"/>
          <p:cNvSpPr txBox="1"/>
          <p:nvPr/>
        </p:nvSpPr>
        <p:spPr>
          <a:xfrm>
            <a:off x="3851275" y="5498465"/>
            <a:ext cx="427355" cy="368300"/>
          </a:xfrm>
          <a:prstGeom prst="rect">
            <a:avLst/>
          </a:prstGeom>
          <a:noFill/>
        </p:spPr>
        <p:txBody>
          <a:bodyPr wrap="square" rtlCol="0">
            <a:spAutoFit/>
          </a:bodyPr>
          <a:p>
            <a:pPr algn="ctr"/>
            <a:r>
              <a:rPr lang="en-US" altLang="zh-CN">
                <a:solidFill>
                  <a:srgbClr val="FFFF00"/>
                </a:solidFill>
              </a:rPr>
              <a:t>A</a:t>
            </a:r>
            <a:endParaRPr lang="en-US" altLang="zh-CN">
              <a:solidFill>
                <a:srgbClr val="FFFF00"/>
              </a:solidFill>
            </a:endParaRPr>
          </a:p>
        </p:txBody>
      </p:sp>
      <p:sp>
        <p:nvSpPr>
          <p:cNvPr id="27" name="椭圆 26"/>
          <p:cNvSpPr>
            <a:spLocks noChangeAspect="1"/>
          </p:cNvSpPr>
          <p:nvPr/>
        </p:nvSpPr>
        <p:spPr>
          <a:xfrm flipH="1">
            <a:off x="5558790" y="3497580"/>
            <a:ext cx="208280" cy="2082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5767070" y="3427730"/>
            <a:ext cx="427355" cy="368300"/>
          </a:xfrm>
          <a:prstGeom prst="rect">
            <a:avLst/>
          </a:prstGeom>
          <a:noFill/>
        </p:spPr>
        <p:txBody>
          <a:bodyPr wrap="square" rtlCol="0">
            <a:spAutoFit/>
          </a:bodyPr>
          <a:p>
            <a:pPr algn="ctr"/>
            <a:r>
              <a:rPr lang="en-US" altLang="zh-CN">
                <a:solidFill>
                  <a:srgbClr val="FFFF00"/>
                </a:solidFill>
              </a:rPr>
              <a:t>B</a:t>
            </a:r>
            <a:endParaRPr lang="en-US" altLang="zh-CN">
              <a:solidFill>
                <a:srgbClr val="FFFF00"/>
              </a:solidFill>
            </a:endParaRPr>
          </a:p>
        </p:txBody>
      </p:sp>
      <p:cxnSp>
        <p:nvCxnSpPr>
          <p:cNvPr id="29" name="直接连接符 28"/>
          <p:cNvCxnSpPr>
            <a:stCxn id="25" idx="1"/>
            <a:endCxn id="27" idx="5"/>
          </p:cNvCxnSpPr>
          <p:nvPr/>
        </p:nvCxnSpPr>
        <p:spPr>
          <a:xfrm flipV="1">
            <a:off x="4138930" y="3675380"/>
            <a:ext cx="1450340" cy="1626235"/>
          </a:xfrm>
          <a:prstGeom prst="line">
            <a:avLst/>
          </a:prstGeom>
        </p:spPr>
        <p:style>
          <a:lnRef idx="2">
            <a:schemeClr val="accent1"/>
          </a:lnRef>
          <a:fillRef idx="0">
            <a:srgbClr val="FFFFFF"/>
          </a:fillRef>
          <a:effectRef idx="0">
            <a:srgbClr val="FFFFFF"/>
          </a:effectRef>
          <a:fontRef idx="minor">
            <a:schemeClr val="tx1"/>
          </a:fontRef>
        </p:style>
      </p:cxnSp>
      <p:sp>
        <p:nvSpPr>
          <p:cNvPr id="30" name="文本框 29"/>
          <p:cNvSpPr txBox="1"/>
          <p:nvPr/>
        </p:nvSpPr>
        <p:spPr>
          <a:xfrm>
            <a:off x="3602355" y="3721100"/>
            <a:ext cx="1700530" cy="645160"/>
          </a:xfrm>
          <a:prstGeom prst="rect">
            <a:avLst/>
          </a:prstGeom>
          <a:noFill/>
        </p:spPr>
        <p:txBody>
          <a:bodyPr wrap="square" rtlCol="0">
            <a:spAutoFit/>
          </a:bodyPr>
          <a:p>
            <a:pPr algn="l"/>
            <a:r>
              <a:rPr lang="zh-CN" altLang="en-US">
                <a:solidFill>
                  <a:srgbClr val="FFFF00"/>
                </a:solidFill>
              </a:rPr>
              <a:t>方向：</a:t>
            </a:r>
            <a:r>
              <a:rPr lang="en-US" altLang="zh-CN">
                <a:solidFill>
                  <a:srgbClr val="FFFF00"/>
                </a:solidFill>
              </a:rPr>
              <a:t>45</a:t>
            </a:r>
            <a:r>
              <a:rPr lang="zh-CN" altLang="en-US">
                <a:solidFill>
                  <a:srgbClr val="FFFF00"/>
                </a:solidFill>
              </a:rPr>
              <a:t>°</a:t>
            </a:r>
            <a:endParaRPr lang="zh-CN" altLang="en-US">
              <a:solidFill>
                <a:srgbClr val="FFFF00"/>
              </a:solidFill>
            </a:endParaRPr>
          </a:p>
          <a:p>
            <a:pPr algn="l"/>
            <a:r>
              <a:rPr lang="zh-CN" altLang="en-US">
                <a:solidFill>
                  <a:srgbClr val="FFFF00"/>
                </a:solidFill>
              </a:rPr>
              <a:t>距离：</a:t>
            </a:r>
            <a:r>
              <a:rPr lang="en-US" altLang="zh-CN">
                <a:solidFill>
                  <a:srgbClr val="FFFF00"/>
                </a:solidFill>
              </a:rPr>
              <a:t>10m</a:t>
            </a:r>
            <a:endParaRPr lang="en-US" altLang="zh-CN">
              <a:solidFill>
                <a:srgbClr val="FFFF00"/>
              </a:solidFill>
            </a:endParaRPr>
          </a:p>
        </p:txBody>
      </p:sp>
      <p:sp>
        <p:nvSpPr>
          <p:cNvPr id="31" name="椭圆 30"/>
          <p:cNvSpPr/>
          <p:nvPr/>
        </p:nvSpPr>
        <p:spPr>
          <a:xfrm>
            <a:off x="3594735" y="4917440"/>
            <a:ext cx="959485" cy="969645"/>
          </a:xfrm>
          <a:prstGeom prst="ellipse">
            <a:avLst/>
          </a:prstGeom>
          <a:noFill/>
          <a:ln w="50800">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椭圆 31"/>
          <p:cNvSpPr/>
          <p:nvPr/>
        </p:nvSpPr>
        <p:spPr>
          <a:xfrm>
            <a:off x="3450590" y="3577590"/>
            <a:ext cx="1589405" cy="969645"/>
          </a:xfrm>
          <a:prstGeom prst="ellipse">
            <a:avLst/>
          </a:prstGeom>
          <a:noFill/>
          <a:ln w="50800">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文本框 32"/>
          <p:cNvSpPr txBox="1"/>
          <p:nvPr/>
        </p:nvSpPr>
        <p:spPr>
          <a:xfrm>
            <a:off x="4563745" y="5080000"/>
            <a:ext cx="3567430" cy="645160"/>
          </a:xfrm>
          <a:prstGeom prst="rect">
            <a:avLst/>
          </a:prstGeom>
          <a:noFill/>
        </p:spPr>
        <p:txBody>
          <a:bodyPr wrap="square" rtlCol="0">
            <a:spAutoFit/>
          </a:bodyPr>
          <a:p>
            <a:pPr algn="ctr"/>
            <a:r>
              <a:rPr lang="zh-CN" altLang="en-US">
                <a:solidFill>
                  <a:srgbClr val="FF3D3D"/>
                </a:solidFill>
              </a:rPr>
              <a:t>参考物</a:t>
            </a:r>
            <a:endParaRPr lang="zh-CN" altLang="en-US">
              <a:solidFill>
                <a:srgbClr val="FF3D3D"/>
              </a:solidFill>
            </a:endParaRPr>
          </a:p>
          <a:p>
            <a:pPr algn="ctr"/>
            <a:r>
              <a:rPr lang="zh-CN" altLang="en-US">
                <a:solidFill>
                  <a:srgbClr val="FF3D3D"/>
                </a:solidFill>
              </a:rPr>
              <a:t>（也叫路标或地标，</a:t>
            </a:r>
            <a:r>
              <a:rPr lang="en-US" altLang="zh-CN">
                <a:solidFill>
                  <a:srgbClr val="FF3D3D"/>
                </a:solidFill>
              </a:rPr>
              <a:t>landmarks</a:t>
            </a:r>
            <a:r>
              <a:rPr lang="zh-CN" altLang="en-US">
                <a:solidFill>
                  <a:srgbClr val="FF3D3D"/>
                </a:solidFill>
              </a:rPr>
              <a:t>）</a:t>
            </a:r>
            <a:endParaRPr lang="zh-CN" altLang="en-US">
              <a:solidFill>
                <a:srgbClr val="FF3D3D"/>
              </a:solidFill>
            </a:endParaRPr>
          </a:p>
        </p:txBody>
      </p:sp>
      <p:sp>
        <p:nvSpPr>
          <p:cNvPr id="34" name="文本框 33"/>
          <p:cNvSpPr txBox="1"/>
          <p:nvPr/>
        </p:nvSpPr>
        <p:spPr>
          <a:xfrm>
            <a:off x="2035810" y="3797300"/>
            <a:ext cx="1329690" cy="368300"/>
          </a:xfrm>
          <a:prstGeom prst="rect">
            <a:avLst/>
          </a:prstGeom>
          <a:noFill/>
        </p:spPr>
        <p:txBody>
          <a:bodyPr wrap="square" rtlCol="0">
            <a:spAutoFit/>
          </a:bodyPr>
          <a:p>
            <a:pPr algn="ctr"/>
            <a:r>
              <a:rPr lang="zh-CN" altLang="en-US">
                <a:solidFill>
                  <a:srgbClr val="FF3D3D"/>
                </a:solidFill>
              </a:rPr>
              <a:t>相对关系</a:t>
            </a:r>
            <a:endParaRPr lang="zh-CN" altLang="en-US">
              <a:solidFill>
                <a:srgbClr val="FF3D3D"/>
              </a:solidFill>
            </a:endParaRPr>
          </a:p>
        </p:txBody>
      </p:sp>
      <p:sp>
        <p:nvSpPr>
          <p:cNvPr id="35" name="左大括号 34"/>
          <p:cNvSpPr/>
          <p:nvPr/>
        </p:nvSpPr>
        <p:spPr>
          <a:xfrm>
            <a:off x="8054975" y="4965065"/>
            <a:ext cx="76200" cy="11296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6" name="文本框 35"/>
          <p:cNvSpPr txBox="1"/>
          <p:nvPr/>
        </p:nvSpPr>
        <p:spPr>
          <a:xfrm>
            <a:off x="8257540" y="4832350"/>
            <a:ext cx="2242185" cy="1476375"/>
          </a:xfrm>
          <a:prstGeom prst="rect">
            <a:avLst/>
          </a:prstGeom>
          <a:noFill/>
        </p:spPr>
        <p:txBody>
          <a:bodyPr wrap="square" rtlCol="0">
            <a:spAutoFit/>
          </a:bodyPr>
          <a:p>
            <a:pPr algn="l"/>
            <a:r>
              <a:rPr lang="zh-CN" altLang="en-US">
                <a:solidFill>
                  <a:srgbClr val="FF3D3D"/>
                </a:solidFill>
              </a:rPr>
              <a:t>参考点、面、体</a:t>
            </a:r>
            <a:endParaRPr lang="zh-CN" altLang="en-US">
              <a:solidFill>
                <a:srgbClr val="FF3D3D"/>
              </a:solidFill>
            </a:endParaRPr>
          </a:p>
          <a:p>
            <a:pPr algn="l"/>
            <a:r>
              <a:rPr lang="zh-CN" altLang="en-US">
                <a:solidFill>
                  <a:srgbClr val="FF3D3D"/>
                </a:solidFill>
              </a:rPr>
              <a:t>轮廓</a:t>
            </a:r>
            <a:endParaRPr lang="zh-CN" altLang="en-US">
              <a:solidFill>
                <a:srgbClr val="FF3D3D"/>
              </a:solidFill>
            </a:endParaRPr>
          </a:p>
          <a:p>
            <a:pPr algn="l"/>
            <a:r>
              <a:rPr lang="zh-CN" altLang="en-US">
                <a:solidFill>
                  <a:srgbClr val="FF3D3D"/>
                </a:solidFill>
              </a:rPr>
              <a:t>特征</a:t>
            </a:r>
            <a:endParaRPr lang="zh-CN" altLang="en-US">
              <a:solidFill>
                <a:srgbClr val="FF3D3D"/>
              </a:solidFill>
            </a:endParaRPr>
          </a:p>
          <a:p>
            <a:pPr algn="l"/>
            <a:r>
              <a:rPr lang="zh-CN" altLang="en-US">
                <a:solidFill>
                  <a:srgbClr val="FF3D3D"/>
                </a:solidFill>
              </a:rPr>
              <a:t>特殊标记</a:t>
            </a:r>
            <a:endParaRPr lang="zh-CN" altLang="en-US">
              <a:solidFill>
                <a:srgbClr val="FF3D3D"/>
              </a:solidFill>
            </a:endParaRPr>
          </a:p>
          <a:p>
            <a:pPr algn="l"/>
            <a:r>
              <a:rPr lang="en-US" altLang="zh-CN">
                <a:solidFill>
                  <a:srgbClr val="FF3D3D"/>
                </a:solidFill>
              </a:rPr>
              <a:t>...</a:t>
            </a:r>
            <a:endParaRPr lang="zh-CN" altLang="en-US">
              <a:solidFill>
                <a:srgbClr val="FF3D3D"/>
              </a:solidFill>
            </a:endParaRPr>
          </a:p>
        </p:txBody>
      </p:sp>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blinds(horizontal)">
                                      <p:cBhvr>
                                        <p:cTn id="54" dur="500"/>
                                        <p:tgtEl>
                                          <p:spTgt spid="23"/>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linds(horizontal)">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linds(horizontal)">
                                      <p:cBhvr>
                                        <p:cTn id="62" dur="500"/>
                                        <p:tgtEl>
                                          <p:spTgt spid="25"/>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blinds(horizontal)">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blinds(horizontal)">
                                      <p:cBhvr>
                                        <p:cTn id="70" dur="500"/>
                                        <p:tgtEl>
                                          <p:spTgt spid="27"/>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blinds(horizontal)">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blinds(horizontal)">
                                      <p:cBhvr>
                                        <p:cTn id="78" dur="500"/>
                                        <p:tgtEl>
                                          <p:spTgt spid="29"/>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blinds(horizontal)">
                                      <p:cBhvr>
                                        <p:cTn id="86" dur="5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blinds(horizontal)">
                                      <p:cBhvr>
                                        <p:cTn id="91" dur="5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blinds(horizontal)">
                                      <p:cBhvr>
                                        <p:cTn id="96" dur="500"/>
                                        <p:tgtEl>
                                          <p:spTgt spid="35"/>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blinds(horizontal)">
                                      <p:cBhvr>
                                        <p:cTn id="99" dur="50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blinds(horizontal)">
                                      <p:cBhvr>
                                        <p:cTn id="104" dur="500"/>
                                        <p:tgtEl>
                                          <p:spTgt spid="32"/>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blinds(horizontal)">
                                      <p:cBhvr>
                                        <p:cTn id="10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2" grpId="0"/>
      <p:bldP spid="3" grpId="0" animBg="1"/>
      <p:bldP spid="4" grpId="0" animBg="1"/>
      <p:bldP spid="5" grpId="0"/>
      <p:bldP spid="8" grpId="0" animBg="1"/>
      <p:bldP spid="16" grpId="0" animBg="1"/>
      <p:bldP spid="17" grpId="0"/>
      <p:bldP spid="18" grpId="0" animBg="1"/>
      <p:bldP spid="20" grpId="0" animBg="1"/>
      <p:bldP spid="19" grpId="0"/>
      <p:bldP spid="21" grpId="0" animBg="1"/>
      <p:bldP spid="23" grpId="0" animBg="1"/>
      <p:bldP spid="24" grpId="0"/>
      <p:bldP spid="25" grpId="0" bldLvl="0" animBg="1"/>
      <p:bldP spid="26" grpId="0"/>
      <p:bldP spid="27" grpId="0" bldLvl="0" animBg="1"/>
      <p:bldP spid="28" grpId="0"/>
      <p:bldP spid="30" grpId="0"/>
      <p:bldP spid="31" grpId="0" bldLvl="0" animBg="1"/>
      <p:bldP spid="33" grpId="0"/>
      <p:bldP spid="32" grpId="0" bldLvl="0" animBg="1"/>
      <p:bldP spid="34"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定位问题</a:t>
            </a:r>
            <a:endParaRPr lang="zh-CN" altLang="en-US" sz="1400">
              <a:solidFill>
                <a:srgbClr val="FFFF00"/>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问题的泛化</a:t>
            </a:r>
            <a:endParaRPr lang="zh-CN" altLang="en-US" sz="1400">
              <a:solidFill>
                <a:schemeClr val="bg1"/>
              </a:solidFill>
              <a:latin typeface="+mn-ea"/>
              <a:sym typeface="+mn-ea"/>
            </a:endParaRPr>
          </a:p>
        </p:txBody>
      </p:sp>
      <p:sp>
        <p:nvSpPr>
          <p:cNvPr id="3" name="右箭头 2"/>
          <p:cNvSpPr/>
          <p:nvPr>
            <p:custDataLst>
              <p:tags r:id="rId8"/>
            </p:custDataLst>
          </p:nvPr>
        </p:nvSpPr>
        <p:spPr>
          <a:xfrm>
            <a:off x="4646930" y="1372235"/>
            <a:ext cx="5600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5389245" y="1177290"/>
            <a:ext cx="128905" cy="6140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5582285" y="1052195"/>
            <a:ext cx="894080" cy="737235"/>
          </a:xfrm>
          <a:prstGeom prst="rect">
            <a:avLst/>
          </a:prstGeom>
          <a:noFill/>
        </p:spPr>
        <p:txBody>
          <a:bodyPr wrap="none" rtlCol="0" anchor="t">
            <a:spAutoFit/>
          </a:bodyPr>
          <a:p>
            <a:pPr indent="0" algn="l">
              <a:lnSpc>
                <a:spcPct val="150000"/>
              </a:lnSpc>
              <a:buFont typeface="+mj-ea"/>
              <a:buNone/>
            </a:pPr>
            <a:r>
              <a:rPr lang="zh-CN" altLang="en-US" sz="1400">
                <a:solidFill>
                  <a:schemeClr val="bg1"/>
                </a:solidFill>
                <a:latin typeface="+mn-ea"/>
                <a:sym typeface="+mn-ea"/>
              </a:rPr>
              <a:t>参考物</a:t>
            </a:r>
            <a:endParaRPr lang="zh-CN" altLang="en-US" sz="1400">
              <a:solidFill>
                <a:schemeClr val="bg1"/>
              </a:solidFill>
              <a:latin typeface="+mn-ea"/>
              <a:sym typeface="+mn-ea"/>
            </a:endParaRPr>
          </a:p>
          <a:p>
            <a:pPr indent="0" algn="l">
              <a:lnSpc>
                <a:spcPct val="150000"/>
              </a:lnSpc>
              <a:buFont typeface="+mj-ea"/>
              <a:buNone/>
            </a:pPr>
            <a:r>
              <a:rPr lang="zh-CN" altLang="en-US" sz="1400">
                <a:solidFill>
                  <a:schemeClr val="bg1"/>
                </a:solidFill>
                <a:latin typeface="+mn-ea"/>
                <a:sym typeface="+mn-ea"/>
              </a:rPr>
              <a:t>相对关系</a:t>
            </a:r>
            <a:endParaRPr lang="zh-CN" altLang="en-US" sz="1400">
              <a:solidFill>
                <a:schemeClr val="bg1"/>
              </a:solidFill>
              <a:latin typeface="+mn-ea"/>
              <a:sym typeface="+mn-ea"/>
            </a:endParaRPr>
          </a:p>
        </p:txBody>
      </p:sp>
      <p:sp>
        <p:nvSpPr>
          <p:cNvPr id="8" name="右箭头 7"/>
          <p:cNvSpPr/>
          <p:nvPr>
            <p:custDataLst>
              <p:tags r:id="rId9"/>
            </p:custDataLst>
          </p:nvPr>
        </p:nvSpPr>
        <p:spPr>
          <a:xfrm>
            <a:off x="6492875" y="1489710"/>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左大括号 15"/>
          <p:cNvSpPr/>
          <p:nvPr/>
        </p:nvSpPr>
        <p:spPr>
          <a:xfrm>
            <a:off x="7163435" y="1038860"/>
            <a:ext cx="76200" cy="11296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7" name="文本框 16"/>
          <p:cNvSpPr txBox="1"/>
          <p:nvPr/>
        </p:nvSpPr>
        <p:spPr>
          <a:xfrm>
            <a:off x="7334885" y="706120"/>
            <a:ext cx="538480" cy="1706880"/>
          </a:xfrm>
          <a:prstGeom prst="rect">
            <a:avLst/>
          </a:prstGeom>
          <a:noFill/>
        </p:spPr>
        <p:txBody>
          <a:bodyPr wrap="none" rtlCol="0" anchor="t">
            <a:spAutoFit/>
          </a:bodyPr>
          <a:p>
            <a:pPr indent="0" algn="l">
              <a:lnSpc>
                <a:spcPct val="150000"/>
              </a:lnSpc>
              <a:buFont typeface="+mj-ea"/>
              <a:buNone/>
            </a:pPr>
            <a:r>
              <a:rPr lang="zh-CN" altLang="en-US" sz="1400">
                <a:solidFill>
                  <a:schemeClr val="bg1"/>
                </a:solidFill>
                <a:latin typeface="+mn-ea"/>
                <a:sym typeface="+mn-ea"/>
              </a:rPr>
              <a:t>直接</a:t>
            </a: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r>
              <a:rPr lang="zh-CN" altLang="en-US" sz="1400">
                <a:solidFill>
                  <a:schemeClr val="bg1"/>
                </a:solidFill>
                <a:latin typeface="+mn-ea"/>
                <a:sym typeface="+mn-ea"/>
              </a:rPr>
              <a:t>间接</a:t>
            </a:r>
            <a:endParaRPr lang="zh-CN" altLang="en-US" sz="1400">
              <a:solidFill>
                <a:schemeClr val="bg1"/>
              </a:solidFill>
              <a:latin typeface="+mn-ea"/>
              <a:sym typeface="+mn-ea"/>
            </a:endParaRPr>
          </a:p>
        </p:txBody>
      </p:sp>
      <p:sp>
        <p:nvSpPr>
          <p:cNvPr id="18" name="右箭头 17"/>
          <p:cNvSpPr/>
          <p:nvPr>
            <p:custDataLst>
              <p:tags r:id="rId10"/>
            </p:custDataLst>
          </p:nvPr>
        </p:nvSpPr>
        <p:spPr>
          <a:xfrm>
            <a:off x="7969885" y="827405"/>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8883650" y="381000"/>
            <a:ext cx="1427480" cy="1168400"/>
          </a:xfrm>
          <a:prstGeom prst="rect">
            <a:avLst/>
          </a:prstGeom>
          <a:noFill/>
        </p:spPr>
        <p:txBody>
          <a:bodyPr wrap="none" rtlCol="0" anchor="t">
            <a:spAutoFit/>
          </a:bodyPr>
          <a:p>
            <a:pPr indent="0" algn="l">
              <a:lnSpc>
                <a:spcPct val="100000"/>
              </a:lnSpc>
              <a:buFont typeface="+mj-ea"/>
              <a:buNone/>
            </a:pPr>
            <a:r>
              <a:rPr lang="zh-CN" altLang="en-US" sz="1400">
                <a:solidFill>
                  <a:schemeClr val="bg1"/>
                </a:solidFill>
                <a:latin typeface="+mn-ea"/>
                <a:sym typeface="+mn-ea"/>
              </a:rPr>
              <a:t>欧氏坐标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极坐标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球坐标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四叉树、</a:t>
            </a:r>
            <a:r>
              <a:rPr lang="zh-CN" altLang="en-US" sz="1400">
                <a:solidFill>
                  <a:schemeClr val="bg1"/>
                </a:solidFill>
                <a:latin typeface="+mn-ea"/>
                <a:sym typeface="+mn-ea"/>
              </a:rPr>
              <a:t>八叉树</a:t>
            </a:r>
            <a:endParaRPr lang="zh-CN" altLang="en-US" sz="1400">
              <a:solidFill>
                <a:schemeClr val="bg1"/>
              </a:solidFill>
              <a:latin typeface="+mn-ea"/>
              <a:sym typeface="+mn-ea"/>
            </a:endParaRPr>
          </a:p>
          <a:p>
            <a:pPr indent="0" algn="l">
              <a:lnSpc>
                <a:spcPct val="100000"/>
              </a:lnSpc>
              <a:buFont typeface="+mj-ea"/>
              <a:buNone/>
            </a:pPr>
            <a:r>
              <a:rPr lang="en-US" altLang="zh-CN" sz="1400">
                <a:solidFill>
                  <a:schemeClr val="bg1"/>
                </a:solidFill>
                <a:latin typeface="+mn-ea"/>
                <a:sym typeface="+mn-ea"/>
              </a:rPr>
              <a:t>...</a:t>
            </a:r>
            <a:endParaRPr lang="en-US" altLang="zh-CN" sz="1400">
              <a:solidFill>
                <a:schemeClr val="bg1"/>
              </a:solidFill>
              <a:latin typeface="+mn-ea"/>
              <a:sym typeface="+mn-ea"/>
            </a:endParaRPr>
          </a:p>
        </p:txBody>
      </p:sp>
      <p:sp>
        <p:nvSpPr>
          <p:cNvPr id="20" name="左大括号 19"/>
          <p:cNvSpPr/>
          <p:nvPr/>
        </p:nvSpPr>
        <p:spPr>
          <a:xfrm>
            <a:off x="8618220" y="539115"/>
            <a:ext cx="119380" cy="817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右箭头 20"/>
          <p:cNvSpPr/>
          <p:nvPr>
            <p:custDataLst>
              <p:tags r:id="rId11"/>
            </p:custDataLst>
          </p:nvPr>
        </p:nvSpPr>
        <p:spPr>
          <a:xfrm>
            <a:off x="7969885" y="2082165"/>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左大括号 22"/>
          <p:cNvSpPr/>
          <p:nvPr/>
        </p:nvSpPr>
        <p:spPr>
          <a:xfrm>
            <a:off x="8638540" y="1922145"/>
            <a:ext cx="99695" cy="5346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8875395" y="1844675"/>
            <a:ext cx="894080" cy="737235"/>
          </a:xfrm>
          <a:prstGeom prst="rect">
            <a:avLst/>
          </a:prstGeom>
          <a:noFill/>
        </p:spPr>
        <p:txBody>
          <a:bodyPr wrap="none" rtlCol="0" anchor="t">
            <a:spAutoFit/>
          </a:bodyPr>
          <a:p>
            <a:pPr indent="0" algn="l">
              <a:lnSpc>
                <a:spcPct val="100000"/>
              </a:lnSpc>
              <a:buFont typeface="+mj-ea"/>
              <a:buNone/>
            </a:pPr>
            <a:r>
              <a:rPr lang="zh-CN" altLang="en-US" sz="1400">
                <a:solidFill>
                  <a:schemeClr val="bg1"/>
                </a:solidFill>
                <a:latin typeface="+mn-ea"/>
                <a:sym typeface="+mn-ea"/>
              </a:rPr>
              <a:t>拓扑描述</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模糊描述</a:t>
            </a:r>
            <a:endParaRPr lang="zh-CN" altLang="en-US" sz="1400">
              <a:solidFill>
                <a:schemeClr val="bg1"/>
              </a:solidFill>
              <a:latin typeface="+mn-ea"/>
              <a:sym typeface="+mn-ea"/>
            </a:endParaRPr>
          </a:p>
          <a:p>
            <a:pPr indent="0" algn="l">
              <a:lnSpc>
                <a:spcPct val="100000"/>
              </a:lnSpc>
              <a:buFont typeface="+mj-ea"/>
              <a:buNone/>
            </a:pPr>
            <a:r>
              <a:rPr lang="en-US" altLang="zh-CN" sz="1400">
                <a:solidFill>
                  <a:schemeClr val="bg1"/>
                </a:solidFill>
                <a:latin typeface="+mn-ea"/>
                <a:sym typeface="+mn-ea"/>
              </a:rPr>
              <a:t>...</a:t>
            </a:r>
            <a:endParaRPr lang="en-US" altLang="zh-CN" sz="1400">
              <a:solidFill>
                <a:schemeClr val="bg1"/>
              </a:solidFill>
              <a:latin typeface="+mn-ea"/>
              <a:sym typeface="+mn-ea"/>
            </a:endParaRPr>
          </a:p>
        </p:txBody>
      </p:sp>
      <p:graphicFrame>
        <p:nvGraphicFramePr>
          <p:cNvPr id="38" name="对象 37">
            <a:hlinkClick r:id="" action="ppaction://ole?verb="/>
          </p:cNvPr>
          <p:cNvGraphicFramePr>
            <a:graphicFrameLocks noChangeAspect="1"/>
          </p:cNvGraphicFramePr>
          <p:nvPr/>
        </p:nvGraphicFramePr>
        <p:xfrm>
          <a:off x="844550" y="5692775"/>
          <a:ext cx="1109345" cy="411480"/>
        </p:xfrm>
        <a:graphic>
          <a:graphicData uri="http://schemas.openxmlformats.org/presentationml/2006/ole">
            <mc:AlternateContent xmlns:mc="http://schemas.openxmlformats.org/markup-compatibility/2006">
              <mc:Choice xmlns:v="urn:schemas-microsoft-com:vml" Requires="v">
                <p:oleObj spid="_x0000_s1025" name="" r:id="rId12" imgW="685800" imgH="254000" progId="Equation.KSEE3">
                  <p:embed/>
                </p:oleObj>
              </mc:Choice>
              <mc:Fallback>
                <p:oleObj name="" r:id="rId12" imgW="685800" imgH="254000" progId="Equation.KSEE3">
                  <p:embed/>
                  <p:pic>
                    <p:nvPicPr>
                      <p:cNvPr id="0" name="图片 1024"/>
                      <p:cNvPicPr/>
                      <p:nvPr/>
                    </p:nvPicPr>
                    <p:blipFill>
                      <a:blip r:embed="rId13">
                        <a:lum bright="100000" contrast="-70000"/>
                      </a:blip>
                      <a:stretch>
                        <a:fillRect/>
                      </a:stretch>
                    </p:blipFill>
                    <p:spPr>
                      <a:xfrm>
                        <a:off x="844550" y="5692775"/>
                        <a:ext cx="1109345" cy="411480"/>
                      </a:xfrm>
                      <a:prstGeom prst="rect">
                        <a:avLst/>
                      </a:prstGeom>
                    </p:spPr>
                  </p:pic>
                </p:oleObj>
              </mc:Fallback>
            </mc:AlternateContent>
          </a:graphicData>
        </a:graphic>
      </p:graphicFrame>
      <p:graphicFrame>
        <p:nvGraphicFramePr>
          <p:cNvPr id="39" name="对象 38">
            <a:hlinkClick r:id="" action="ppaction://ole?verb="/>
          </p:cNvPr>
          <p:cNvGraphicFramePr>
            <a:graphicFrameLocks noChangeAspect="1"/>
          </p:cNvGraphicFramePr>
          <p:nvPr/>
        </p:nvGraphicFramePr>
        <p:xfrm>
          <a:off x="989013" y="5399088"/>
          <a:ext cx="924560" cy="329565"/>
        </p:xfrm>
        <a:graphic>
          <a:graphicData uri="http://schemas.openxmlformats.org/presentationml/2006/ole">
            <mc:AlternateContent xmlns:mc="http://schemas.openxmlformats.org/markup-compatibility/2006">
              <mc:Choice xmlns:v="urn:schemas-microsoft-com:vml" Requires="v">
                <p:oleObj spid="_x0000_s12" name="" r:id="rId14" imgW="571500" imgH="203200" progId="Equation.KSEE3">
                  <p:embed/>
                </p:oleObj>
              </mc:Choice>
              <mc:Fallback>
                <p:oleObj name="" r:id="rId14" imgW="571500" imgH="203200" progId="Equation.KSEE3">
                  <p:embed/>
                  <p:pic>
                    <p:nvPicPr>
                      <p:cNvPr id="0" name="图片 1024"/>
                      <p:cNvPicPr/>
                      <p:nvPr/>
                    </p:nvPicPr>
                    <p:blipFill>
                      <a:blip r:embed="rId15">
                        <a:lum bright="100000" contrast="-70000"/>
                      </a:blip>
                      <a:stretch>
                        <a:fillRect/>
                      </a:stretch>
                    </p:blipFill>
                    <p:spPr>
                      <a:xfrm>
                        <a:off x="989013" y="5399088"/>
                        <a:ext cx="924560" cy="329565"/>
                      </a:xfrm>
                      <a:prstGeom prst="rect">
                        <a:avLst/>
                      </a:prstGeom>
                    </p:spPr>
                  </p:pic>
                </p:oleObj>
              </mc:Fallback>
            </mc:AlternateContent>
          </a:graphicData>
        </a:graphic>
      </p:graphicFrame>
      <p:grpSp>
        <p:nvGrpSpPr>
          <p:cNvPr id="42" name="组合 41"/>
          <p:cNvGrpSpPr/>
          <p:nvPr/>
        </p:nvGrpSpPr>
        <p:grpSpPr>
          <a:xfrm>
            <a:off x="683260" y="3722370"/>
            <a:ext cx="1649730" cy="1760220"/>
            <a:chOff x="1076" y="5397"/>
            <a:chExt cx="2598" cy="2772"/>
          </a:xfrm>
        </p:grpSpPr>
        <p:sp>
          <p:nvSpPr>
            <p:cNvPr id="25" name="椭圆 24"/>
            <p:cNvSpPr>
              <a:spLocks noChangeAspect="1"/>
            </p:cNvSpPr>
            <p:nvPr/>
          </p:nvSpPr>
          <p:spPr>
            <a:xfrm flipH="1">
              <a:off x="1916" y="6554"/>
              <a:ext cx="294" cy="308"/>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文本框 25"/>
            <p:cNvSpPr txBox="1"/>
            <p:nvPr/>
          </p:nvSpPr>
          <p:spPr>
            <a:xfrm>
              <a:off x="1775" y="6920"/>
              <a:ext cx="602" cy="580"/>
            </a:xfrm>
            <a:prstGeom prst="rect">
              <a:avLst/>
            </a:prstGeom>
            <a:noFill/>
          </p:spPr>
          <p:txBody>
            <a:bodyPr wrap="square" rtlCol="0">
              <a:spAutoFit/>
            </a:bodyPr>
            <a:p>
              <a:pPr algn="ctr"/>
              <a:r>
                <a:rPr lang="en-US" altLang="zh-CN">
                  <a:solidFill>
                    <a:srgbClr val="FFFF00"/>
                  </a:solidFill>
                </a:rPr>
                <a:t>A</a:t>
              </a:r>
              <a:endParaRPr lang="en-US" altLang="zh-CN">
                <a:solidFill>
                  <a:srgbClr val="FFFF00"/>
                </a:solidFill>
              </a:endParaRPr>
            </a:p>
          </p:txBody>
        </p:sp>
        <p:sp>
          <p:nvSpPr>
            <p:cNvPr id="27" name="椭圆 26"/>
            <p:cNvSpPr>
              <a:spLocks noChangeAspect="1"/>
            </p:cNvSpPr>
            <p:nvPr/>
          </p:nvSpPr>
          <p:spPr>
            <a:xfrm flipH="1">
              <a:off x="2592" y="5660"/>
              <a:ext cx="294" cy="308"/>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2885" y="5556"/>
              <a:ext cx="602" cy="580"/>
            </a:xfrm>
            <a:prstGeom prst="rect">
              <a:avLst/>
            </a:prstGeom>
            <a:noFill/>
          </p:spPr>
          <p:txBody>
            <a:bodyPr wrap="square" rtlCol="0">
              <a:spAutoFit/>
            </a:bodyPr>
            <a:p>
              <a:pPr algn="ctr"/>
              <a:r>
                <a:rPr lang="en-US" altLang="zh-CN">
                  <a:solidFill>
                    <a:srgbClr val="FFFF00"/>
                  </a:solidFill>
                </a:rPr>
                <a:t>B</a:t>
              </a:r>
              <a:endParaRPr lang="en-US" altLang="zh-CN">
                <a:solidFill>
                  <a:srgbClr val="FFFF00"/>
                </a:solidFill>
              </a:endParaRPr>
            </a:p>
          </p:txBody>
        </p:sp>
        <p:cxnSp>
          <p:nvCxnSpPr>
            <p:cNvPr id="29" name="直接连接符 28"/>
            <p:cNvCxnSpPr>
              <a:stCxn id="25" idx="1"/>
              <a:endCxn id="27" idx="5"/>
            </p:cNvCxnSpPr>
            <p:nvPr/>
          </p:nvCxnSpPr>
          <p:spPr>
            <a:xfrm flipV="1">
              <a:off x="2167" y="5922"/>
              <a:ext cx="468" cy="677"/>
            </a:xfrm>
            <a:prstGeom prst="line">
              <a:avLst/>
            </a:prstGeom>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flipV="1">
              <a:off x="1076" y="7564"/>
              <a:ext cx="2491" cy="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custDataLst>
                <p:tags r:id="rId16"/>
              </p:custDataLst>
            </p:nvPr>
          </p:nvCxnSpPr>
          <p:spPr>
            <a:xfrm flipV="1">
              <a:off x="1585" y="5556"/>
              <a:ext cx="0" cy="233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17"/>
              </p:custDataLst>
            </p:nvPr>
          </p:nvSpPr>
          <p:spPr>
            <a:xfrm>
              <a:off x="1076" y="5397"/>
              <a:ext cx="602" cy="580"/>
            </a:xfrm>
            <a:prstGeom prst="rect">
              <a:avLst/>
            </a:prstGeom>
            <a:noFill/>
          </p:spPr>
          <p:txBody>
            <a:bodyPr wrap="square" rtlCol="0">
              <a:spAutoFit/>
            </a:bodyPr>
            <a:p>
              <a:pPr algn="ctr"/>
              <a:r>
                <a:rPr lang="en-US" altLang="zh-CN">
                  <a:solidFill>
                    <a:srgbClr val="FFFF00"/>
                  </a:solidFill>
                </a:rPr>
                <a:t>y</a:t>
              </a:r>
              <a:endParaRPr lang="en-US" altLang="zh-CN">
                <a:solidFill>
                  <a:srgbClr val="FFFF00"/>
                </a:solidFill>
              </a:endParaRPr>
            </a:p>
          </p:txBody>
        </p:sp>
        <p:sp>
          <p:nvSpPr>
            <p:cNvPr id="34" name="文本框 33"/>
            <p:cNvSpPr txBox="1"/>
            <p:nvPr>
              <p:custDataLst>
                <p:tags r:id="rId18"/>
              </p:custDataLst>
            </p:nvPr>
          </p:nvSpPr>
          <p:spPr>
            <a:xfrm>
              <a:off x="3072" y="7589"/>
              <a:ext cx="602" cy="580"/>
            </a:xfrm>
            <a:prstGeom prst="rect">
              <a:avLst/>
            </a:prstGeom>
            <a:noFill/>
          </p:spPr>
          <p:txBody>
            <a:bodyPr wrap="square" rtlCol="0">
              <a:spAutoFit/>
            </a:bodyPr>
            <a:p>
              <a:pPr algn="ctr"/>
              <a:r>
                <a:rPr lang="en-US" altLang="zh-CN">
                  <a:solidFill>
                    <a:srgbClr val="FFFF00"/>
                  </a:solidFill>
                </a:rPr>
                <a:t>x</a:t>
              </a:r>
              <a:endParaRPr lang="en-US" altLang="zh-CN">
                <a:solidFill>
                  <a:srgbClr val="FFFF00"/>
                </a:solidFill>
              </a:endParaRPr>
            </a:p>
          </p:txBody>
        </p:sp>
        <p:cxnSp>
          <p:nvCxnSpPr>
            <p:cNvPr id="40" name="直接连接符 39"/>
            <p:cNvCxnSpPr>
              <a:stCxn id="25" idx="2"/>
            </p:cNvCxnSpPr>
            <p:nvPr/>
          </p:nvCxnSpPr>
          <p:spPr>
            <a:xfrm>
              <a:off x="2210" y="6708"/>
              <a:ext cx="521" cy="11"/>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41" name="直接连接符 40"/>
            <p:cNvCxnSpPr>
              <a:stCxn id="27" idx="4"/>
            </p:cNvCxnSpPr>
            <p:nvPr>
              <p:custDataLst>
                <p:tags r:id="rId19"/>
              </p:custDataLst>
            </p:nvPr>
          </p:nvCxnSpPr>
          <p:spPr>
            <a:xfrm flipH="1">
              <a:off x="2731" y="5968"/>
              <a:ext cx="8" cy="751"/>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grpSp>
      <p:graphicFrame>
        <p:nvGraphicFramePr>
          <p:cNvPr id="43" name="对象 42">
            <a:hlinkClick r:id="" action="ppaction://ole?verb="/>
          </p:cNvPr>
          <p:cNvGraphicFramePr>
            <a:graphicFrameLocks noChangeAspect="1"/>
          </p:cNvGraphicFramePr>
          <p:nvPr/>
        </p:nvGraphicFramePr>
        <p:xfrm>
          <a:off x="569595" y="6015355"/>
          <a:ext cx="1910715" cy="411480"/>
        </p:xfrm>
        <a:graphic>
          <a:graphicData uri="http://schemas.openxmlformats.org/presentationml/2006/ole">
            <mc:AlternateContent xmlns:mc="http://schemas.openxmlformats.org/markup-compatibility/2006">
              <mc:Choice xmlns:v="urn:schemas-microsoft-com:vml" Requires="v">
                <p:oleObj spid="_x0000_s44" name="" r:id="rId20" imgW="1181100" imgH="254000" progId="Equation.KSEE3">
                  <p:embed/>
                </p:oleObj>
              </mc:Choice>
              <mc:Fallback>
                <p:oleObj name="" r:id="rId20" imgW="1181100" imgH="254000" progId="Equation.KSEE3">
                  <p:embed/>
                  <p:pic>
                    <p:nvPicPr>
                      <p:cNvPr id="0" name="图片 1024"/>
                      <p:cNvPicPr/>
                      <p:nvPr/>
                    </p:nvPicPr>
                    <p:blipFill>
                      <a:blip r:embed="rId21">
                        <a:lum bright="100000" contrast="-70000"/>
                      </a:blip>
                      <a:stretch>
                        <a:fillRect/>
                      </a:stretch>
                    </p:blipFill>
                    <p:spPr>
                      <a:xfrm>
                        <a:off x="569595" y="6015355"/>
                        <a:ext cx="1910715" cy="411480"/>
                      </a:xfrm>
                      <a:prstGeom prst="rect">
                        <a:avLst/>
                      </a:prstGeom>
                    </p:spPr>
                  </p:pic>
                </p:oleObj>
              </mc:Fallback>
            </mc:AlternateContent>
          </a:graphicData>
        </a:graphic>
      </p:graphicFrame>
      <p:sp>
        <p:nvSpPr>
          <p:cNvPr id="45" name="标题 1"/>
          <p:cNvSpPr>
            <a:spLocks noGrp="1"/>
          </p:cNvSpPr>
          <p:nvPr>
            <p:custDataLst>
              <p:tags r:id="rId22"/>
            </p:custDataLst>
          </p:nvPr>
        </p:nvSpPr>
        <p:spPr>
          <a:xfrm>
            <a:off x="920750" y="3291840"/>
            <a:ext cx="124460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欧氏坐标</a:t>
            </a:r>
            <a:endParaRPr lang="zh-CN" altLang="en-US" sz="1600" b="0">
              <a:solidFill>
                <a:srgbClr val="FFFF00"/>
              </a:solidFill>
            </a:endParaRPr>
          </a:p>
        </p:txBody>
      </p:sp>
      <p:sp>
        <p:nvSpPr>
          <p:cNvPr id="46" name="标题 1"/>
          <p:cNvSpPr>
            <a:spLocks noGrp="1"/>
          </p:cNvSpPr>
          <p:nvPr>
            <p:custDataLst>
              <p:tags r:id="rId23"/>
            </p:custDataLst>
          </p:nvPr>
        </p:nvSpPr>
        <p:spPr>
          <a:xfrm>
            <a:off x="2686050" y="3301365"/>
            <a:ext cx="124460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极坐标</a:t>
            </a:r>
            <a:endParaRPr lang="zh-CN" altLang="en-US" sz="1600" b="0">
              <a:solidFill>
                <a:srgbClr val="FFFF00"/>
              </a:solidFill>
            </a:endParaRPr>
          </a:p>
        </p:txBody>
      </p:sp>
      <p:grpSp>
        <p:nvGrpSpPr>
          <p:cNvPr id="70" name="组合 69"/>
          <p:cNvGrpSpPr/>
          <p:nvPr/>
        </p:nvGrpSpPr>
        <p:grpSpPr>
          <a:xfrm>
            <a:off x="2613660" y="3604895"/>
            <a:ext cx="1403350" cy="1684655"/>
            <a:chOff x="4641" y="5407"/>
            <a:chExt cx="2210" cy="2653"/>
          </a:xfrm>
        </p:grpSpPr>
        <p:sp>
          <p:nvSpPr>
            <p:cNvPr id="49" name="文本框 48"/>
            <p:cNvSpPr txBox="1"/>
            <p:nvPr>
              <p:custDataLst>
                <p:tags r:id="rId24"/>
              </p:custDataLst>
            </p:nvPr>
          </p:nvSpPr>
          <p:spPr>
            <a:xfrm>
              <a:off x="4641" y="7480"/>
              <a:ext cx="602" cy="580"/>
            </a:xfrm>
            <a:prstGeom prst="rect">
              <a:avLst/>
            </a:prstGeom>
            <a:noFill/>
          </p:spPr>
          <p:txBody>
            <a:bodyPr wrap="square" rtlCol="0">
              <a:spAutoFit/>
            </a:bodyPr>
            <a:p>
              <a:pPr algn="ctr"/>
              <a:r>
                <a:rPr lang="en-US" altLang="zh-CN">
                  <a:solidFill>
                    <a:srgbClr val="FFFF00"/>
                  </a:solidFill>
                </a:rPr>
                <a:t>A</a:t>
              </a:r>
              <a:endParaRPr lang="en-US" altLang="zh-CN">
                <a:solidFill>
                  <a:srgbClr val="FFFF00"/>
                </a:solidFill>
              </a:endParaRPr>
            </a:p>
          </p:txBody>
        </p:sp>
        <p:grpSp>
          <p:nvGrpSpPr>
            <p:cNvPr id="69" name="组合 68"/>
            <p:cNvGrpSpPr/>
            <p:nvPr/>
          </p:nvGrpSpPr>
          <p:grpSpPr>
            <a:xfrm>
              <a:off x="4807" y="5407"/>
              <a:ext cx="2045" cy="2089"/>
              <a:chOff x="4807" y="5392"/>
              <a:chExt cx="2045" cy="2089"/>
            </a:xfrm>
          </p:grpSpPr>
          <p:sp>
            <p:nvSpPr>
              <p:cNvPr id="47" name="椭圆 46"/>
              <p:cNvSpPr>
                <a:spLocks noChangeAspect="1"/>
              </p:cNvSpPr>
              <p:nvPr>
                <p:custDataLst>
                  <p:tags r:id="rId25"/>
                </p:custDataLst>
              </p:nvPr>
            </p:nvSpPr>
            <p:spPr>
              <a:xfrm flipH="1">
                <a:off x="4807" y="7173"/>
                <a:ext cx="294" cy="308"/>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椭圆 47"/>
              <p:cNvSpPr>
                <a:spLocks noChangeAspect="1"/>
              </p:cNvSpPr>
              <p:nvPr>
                <p:custDataLst>
                  <p:tags r:id="rId26"/>
                </p:custDataLst>
              </p:nvPr>
            </p:nvSpPr>
            <p:spPr>
              <a:xfrm flipH="1">
                <a:off x="5785" y="6162"/>
                <a:ext cx="294" cy="308"/>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文本框 49"/>
              <p:cNvSpPr txBox="1"/>
              <p:nvPr>
                <p:custDataLst>
                  <p:tags r:id="rId27"/>
                </p:custDataLst>
              </p:nvPr>
            </p:nvSpPr>
            <p:spPr>
              <a:xfrm>
                <a:off x="6049" y="6124"/>
                <a:ext cx="602" cy="580"/>
              </a:xfrm>
              <a:prstGeom prst="rect">
                <a:avLst/>
              </a:prstGeom>
              <a:noFill/>
            </p:spPr>
            <p:txBody>
              <a:bodyPr wrap="square" rtlCol="0">
                <a:spAutoFit/>
              </a:bodyPr>
              <a:p>
                <a:pPr algn="ctr"/>
                <a:r>
                  <a:rPr lang="en-US" altLang="zh-CN">
                    <a:solidFill>
                      <a:srgbClr val="FFFF00"/>
                    </a:solidFill>
                  </a:rPr>
                  <a:t>B</a:t>
                </a:r>
                <a:endParaRPr lang="en-US" altLang="zh-CN">
                  <a:solidFill>
                    <a:srgbClr val="FFFF00"/>
                  </a:solidFill>
                </a:endParaRPr>
              </a:p>
            </p:txBody>
          </p:sp>
          <p:cxnSp>
            <p:nvCxnSpPr>
              <p:cNvPr id="51" name="直接连接符 50"/>
              <p:cNvCxnSpPr>
                <a:stCxn id="47" idx="1"/>
              </p:cNvCxnSpPr>
              <p:nvPr/>
            </p:nvCxnSpPr>
            <p:spPr>
              <a:xfrm flipV="1">
                <a:off x="5058" y="5392"/>
                <a:ext cx="1794" cy="1826"/>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52" name="直接连接符 51"/>
              <p:cNvCxnSpPr/>
              <p:nvPr>
                <p:custDataLst>
                  <p:tags r:id="rId28"/>
                </p:custDataLst>
              </p:nvPr>
            </p:nvCxnSpPr>
            <p:spPr>
              <a:xfrm flipV="1">
                <a:off x="4932" y="7327"/>
                <a:ext cx="922" cy="27"/>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6" name="任意多边形 55"/>
              <p:cNvSpPr/>
              <p:nvPr/>
            </p:nvSpPr>
            <p:spPr>
              <a:xfrm>
                <a:off x="5439" y="6872"/>
                <a:ext cx="347" cy="458"/>
              </a:xfrm>
              <a:custGeom>
                <a:avLst/>
                <a:gdLst>
                  <a:gd name="connisteX0" fmla="*/ 455295 w 459294"/>
                  <a:gd name="connsiteY0" fmla="*/ 523240 h 523240"/>
                  <a:gd name="connisteX1" fmla="*/ 396875 w 459294"/>
                  <a:gd name="connsiteY1" fmla="*/ 154940 h 523240"/>
                  <a:gd name="connisteX2" fmla="*/ 0 w 459294"/>
                  <a:gd name="connsiteY2" fmla="*/ 0 h 523240"/>
                </a:gdLst>
                <a:ahLst/>
                <a:cxnLst>
                  <a:cxn ang="0">
                    <a:pos x="connisteX0" y="connsiteY0"/>
                  </a:cxn>
                  <a:cxn ang="0">
                    <a:pos x="connisteX1" y="connsiteY1"/>
                  </a:cxn>
                  <a:cxn ang="0">
                    <a:pos x="connisteX2" y="connsiteY2"/>
                  </a:cxn>
                </a:cxnLst>
                <a:rect l="l" t="t" r="r" b="b"/>
                <a:pathLst>
                  <a:path w="459295" h="523240">
                    <a:moveTo>
                      <a:pt x="455295" y="523240"/>
                    </a:moveTo>
                    <a:cubicBezTo>
                      <a:pt x="451485" y="452755"/>
                      <a:pt x="487680" y="259715"/>
                      <a:pt x="396875" y="154940"/>
                    </a:cubicBezTo>
                    <a:cubicBezTo>
                      <a:pt x="306070" y="50165"/>
                      <a:pt x="78105" y="23495"/>
                      <a:pt x="0" y="0"/>
                    </a:cubicBezTo>
                  </a:path>
                </a:pathLst>
              </a:custGeom>
              <a:noFill/>
              <a:ln>
                <a:solidFill>
                  <a:schemeClr val="accent1"/>
                </a:solidFill>
                <a:headEnd type="none"/>
                <a:tailEnd type="arrow" w="med" len="me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aphicFrame>
        <p:nvGraphicFramePr>
          <p:cNvPr id="57" name="对象 56">
            <a:hlinkClick r:id="" action="ppaction://ole?verb="/>
          </p:cNvPr>
          <p:cNvGraphicFramePr>
            <a:graphicFrameLocks noChangeAspect="1"/>
          </p:cNvGraphicFramePr>
          <p:nvPr>
            <p:custDataLst>
              <p:tags r:id="rId29"/>
            </p:custDataLst>
          </p:nvPr>
        </p:nvGraphicFramePr>
        <p:xfrm>
          <a:off x="2584768" y="5768023"/>
          <a:ext cx="1275080" cy="329565"/>
        </p:xfrm>
        <a:graphic>
          <a:graphicData uri="http://schemas.openxmlformats.org/presentationml/2006/ole">
            <mc:AlternateContent xmlns:mc="http://schemas.openxmlformats.org/markup-compatibility/2006">
              <mc:Choice xmlns:v="urn:schemas-microsoft-com:vml" Requires="v">
                <p:oleObj spid="_x0000_s58" name="" r:id="rId30" imgW="787400" imgH="203200" progId="Equation.KSEE3">
                  <p:embed/>
                </p:oleObj>
              </mc:Choice>
              <mc:Fallback>
                <p:oleObj name="" r:id="rId30" imgW="787400" imgH="203200" progId="Equation.KSEE3">
                  <p:embed/>
                  <p:pic>
                    <p:nvPicPr>
                      <p:cNvPr id="0" name="图片 1024"/>
                      <p:cNvPicPr/>
                      <p:nvPr/>
                    </p:nvPicPr>
                    <p:blipFill>
                      <a:blip r:embed="rId31">
                        <a:lum bright="100000" contrast="-70000"/>
                      </a:blip>
                      <a:stretch>
                        <a:fillRect/>
                      </a:stretch>
                    </p:blipFill>
                    <p:spPr>
                      <a:xfrm>
                        <a:off x="2584768" y="5768023"/>
                        <a:ext cx="1275080" cy="329565"/>
                      </a:xfrm>
                      <a:prstGeom prst="rect">
                        <a:avLst/>
                      </a:prstGeom>
                    </p:spPr>
                  </p:pic>
                </p:oleObj>
              </mc:Fallback>
            </mc:AlternateContent>
          </a:graphicData>
        </a:graphic>
      </p:graphicFrame>
      <p:grpSp>
        <p:nvGrpSpPr>
          <p:cNvPr id="71" name="组合 70"/>
          <p:cNvGrpSpPr/>
          <p:nvPr/>
        </p:nvGrpSpPr>
        <p:grpSpPr>
          <a:xfrm>
            <a:off x="4275455" y="3737610"/>
            <a:ext cx="1676400" cy="1482090"/>
            <a:chOff x="7018" y="5631"/>
            <a:chExt cx="2640" cy="2334"/>
          </a:xfrm>
        </p:grpSpPr>
        <p:sp>
          <p:nvSpPr>
            <p:cNvPr id="59" name="椭圆 58"/>
            <p:cNvSpPr/>
            <p:nvPr/>
          </p:nvSpPr>
          <p:spPr>
            <a:xfrm>
              <a:off x="7568" y="6216"/>
              <a:ext cx="1541" cy="1526"/>
            </a:xfrm>
            <a:prstGeom prst="ellipse">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0" name="椭圆 59"/>
            <p:cNvSpPr/>
            <p:nvPr>
              <p:custDataLst>
                <p:tags r:id="rId32"/>
              </p:custDataLst>
            </p:nvPr>
          </p:nvSpPr>
          <p:spPr>
            <a:xfrm>
              <a:off x="7568" y="6559"/>
              <a:ext cx="1541" cy="768"/>
            </a:xfrm>
            <a:prstGeom prst="ellipse">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1" name="直接箭头连接符 60"/>
            <p:cNvCxnSpPr/>
            <p:nvPr>
              <p:custDataLst>
                <p:tags r:id="rId33"/>
              </p:custDataLst>
            </p:nvPr>
          </p:nvCxnSpPr>
          <p:spPr>
            <a:xfrm flipV="1">
              <a:off x="8339" y="5631"/>
              <a:ext cx="0" cy="233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p:nvPr>
              <p:custDataLst>
                <p:tags r:id="rId34"/>
              </p:custDataLst>
            </p:nvPr>
          </p:nvCxnSpPr>
          <p:spPr>
            <a:xfrm>
              <a:off x="7018" y="6914"/>
              <a:ext cx="26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3" name="椭圆 62"/>
            <p:cNvSpPr>
              <a:spLocks noChangeAspect="1"/>
            </p:cNvSpPr>
            <p:nvPr>
              <p:custDataLst>
                <p:tags r:id="rId35"/>
              </p:custDataLst>
            </p:nvPr>
          </p:nvSpPr>
          <p:spPr>
            <a:xfrm flipH="1">
              <a:off x="8193" y="6756"/>
              <a:ext cx="294" cy="308"/>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4" name="文本框 63"/>
            <p:cNvSpPr txBox="1"/>
            <p:nvPr>
              <p:custDataLst>
                <p:tags r:id="rId36"/>
              </p:custDataLst>
            </p:nvPr>
          </p:nvSpPr>
          <p:spPr>
            <a:xfrm>
              <a:off x="7761" y="6739"/>
              <a:ext cx="602" cy="580"/>
            </a:xfrm>
            <a:prstGeom prst="rect">
              <a:avLst/>
            </a:prstGeom>
            <a:noFill/>
          </p:spPr>
          <p:txBody>
            <a:bodyPr wrap="square" rtlCol="0">
              <a:spAutoFit/>
            </a:bodyPr>
            <a:p>
              <a:pPr algn="ctr"/>
              <a:r>
                <a:rPr lang="en-US" altLang="zh-CN">
                  <a:solidFill>
                    <a:srgbClr val="FFFF00"/>
                  </a:solidFill>
                </a:rPr>
                <a:t>A</a:t>
              </a:r>
              <a:endParaRPr lang="en-US" altLang="zh-CN">
                <a:solidFill>
                  <a:srgbClr val="FFFF00"/>
                </a:solidFill>
              </a:endParaRPr>
            </a:p>
          </p:txBody>
        </p:sp>
        <p:sp>
          <p:nvSpPr>
            <p:cNvPr id="65" name="椭圆 64"/>
            <p:cNvSpPr>
              <a:spLocks noChangeAspect="1"/>
            </p:cNvSpPr>
            <p:nvPr>
              <p:custDataLst>
                <p:tags r:id="rId37"/>
              </p:custDataLst>
            </p:nvPr>
          </p:nvSpPr>
          <p:spPr>
            <a:xfrm flipH="1">
              <a:off x="8690" y="6251"/>
              <a:ext cx="294" cy="308"/>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6" name="直接连接符 65"/>
            <p:cNvCxnSpPr/>
            <p:nvPr>
              <p:custDataLst>
                <p:tags r:id="rId38"/>
              </p:custDataLst>
            </p:nvPr>
          </p:nvCxnSpPr>
          <p:spPr>
            <a:xfrm flipV="1">
              <a:off x="8339" y="5804"/>
              <a:ext cx="1122" cy="111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67" name="文本框 66"/>
            <p:cNvSpPr txBox="1"/>
            <p:nvPr>
              <p:custDataLst>
                <p:tags r:id="rId39"/>
              </p:custDataLst>
            </p:nvPr>
          </p:nvSpPr>
          <p:spPr>
            <a:xfrm>
              <a:off x="8537" y="5761"/>
              <a:ext cx="602" cy="580"/>
            </a:xfrm>
            <a:prstGeom prst="rect">
              <a:avLst/>
            </a:prstGeom>
            <a:noFill/>
          </p:spPr>
          <p:txBody>
            <a:bodyPr wrap="square" rtlCol="0">
              <a:spAutoFit/>
            </a:bodyPr>
            <a:p>
              <a:pPr algn="ctr"/>
              <a:r>
                <a:rPr lang="en-US" altLang="zh-CN">
                  <a:solidFill>
                    <a:srgbClr val="FFFF00"/>
                  </a:solidFill>
                </a:rPr>
                <a:t>B</a:t>
              </a:r>
              <a:endParaRPr lang="en-US" altLang="zh-CN">
                <a:solidFill>
                  <a:srgbClr val="FFFF00"/>
                </a:solidFill>
              </a:endParaRPr>
            </a:p>
          </p:txBody>
        </p:sp>
        <p:cxnSp>
          <p:nvCxnSpPr>
            <p:cNvPr id="68" name="直接箭头连接符 67"/>
            <p:cNvCxnSpPr/>
            <p:nvPr>
              <p:custDataLst>
                <p:tags r:id="rId40"/>
              </p:custDataLst>
            </p:nvPr>
          </p:nvCxnSpPr>
          <p:spPr>
            <a:xfrm flipH="1">
              <a:off x="7108" y="6514"/>
              <a:ext cx="2168" cy="95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72" name="标题 1"/>
          <p:cNvSpPr>
            <a:spLocks noGrp="1"/>
          </p:cNvSpPr>
          <p:nvPr>
            <p:custDataLst>
              <p:tags r:id="rId41"/>
            </p:custDataLst>
          </p:nvPr>
        </p:nvSpPr>
        <p:spPr>
          <a:xfrm>
            <a:off x="4502785" y="3308350"/>
            <a:ext cx="124460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球坐标</a:t>
            </a:r>
            <a:endParaRPr lang="zh-CN" altLang="en-US" sz="1600" b="0">
              <a:solidFill>
                <a:srgbClr val="FFFF00"/>
              </a:solidFill>
            </a:endParaRPr>
          </a:p>
        </p:txBody>
      </p:sp>
      <p:graphicFrame>
        <p:nvGraphicFramePr>
          <p:cNvPr id="73" name="对象 72">
            <a:hlinkClick r:id="" action="ppaction://ole?verb="/>
          </p:cNvPr>
          <p:cNvGraphicFramePr>
            <a:graphicFrameLocks noChangeAspect="1"/>
          </p:cNvGraphicFramePr>
          <p:nvPr>
            <p:custDataLst>
              <p:tags r:id="rId42"/>
            </p:custDataLst>
          </p:nvPr>
        </p:nvGraphicFramePr>
        <p:xfrm>
          <a:off x="4352608" y="5758498"/>
          <a:ext cx="1666240" cy="329565"/>
        </p:xfrm>
        <a:graphic>
          <a:graphicData uri="http://schemas.openxmlformats.org/presentationml/2006/ole">
            <mc:AlternateContent xmlns:mc="http://schemas.openxmlformats.org/markup-compatibility/2006">
              <mc:Choice xmlns:v="urn:schemas-microsoft-com:vml" Requires="v">
                <p:oleObj spid="_x0000_s74" name="" r:id="rId43" imgW="1028700" imgH="203200" progId="Equation.KSEE3">
                  <p:embed/>
                </p:oleObj>
              </mc:Choice>
              <mc:Fallback>
                <p:oleObj name="" r:id="rId43" imgW="1028700" imgH="203200" progId="Equation.KSEE3">
                  <p:embed/>
                  <p:pic>
                    <p:nvPicPr>
                      <p:cNvPr id="0" name="图片 1024"/>
                      <p:cNvPicPr/>
                      <p:nvPr/>
                    </p:nvPicPr>
                    <p:blipFill>
                      <a:blip r:embed="rId44">
                        <a:lum bright="100000" contrast="-70000"/>
                      </a:blip>
                      <a:stretch>
                        <a:fillRect/>
                      </a:stretch>
                    </p:blipFill>
                    <p:spPr>
                      <a:xfrm>
                        <a:off x="4352608" y="5758498"/>
                        <a:ext cx="1666240" cy="329565"/>
                      </a:xfrm>
                      <a:prstGeom prst="rect">
                        <a:avLst/>
                      </a:prstGeom>
                    </p:spPr>
                  </p:pic>
                </p:oleObj>
              </mc:Fallback>
            </mc:AlternateContent>
          </a:graphicData>
        </a:graphic>
      </p:graphicFrame>
      <p:sp>
        <p:nvSpPr>
          <p:cNvPr id="75" name="标题 1"/>
          <p:cNvSpPr>
            <a:spLocks noGrp="1"/>
          </p:cNvSpPr>
          <p:nvPr>
            <p:custDataLst>
              <p:tags r:id="rId45"/>
            </p:custDataLst>
          </p:nvPr>
        </p:nvSpPr>
        <p:spPr>
          <a:xfrm>
            <a:off x="7058660" y="3308350"/>
            <a:ext cx="124460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四叉树</a:t>
            </a:r>
            <a:endParaRPr lang="zh-CN" altLang="en-US" sz="1600" b="0">
              <a:solidFill>
                <a:srgbClr val="FFFF00"/>
              </a:solidFill>
            </a:endParaRPr>
          </a:p>
        </p:txBody>
      </p:sp>
      <p:graphicFrame>
        <p:nvGraphicFramePr>
          <p:cNvPr id="184" name="对象 183">
            <a:hlinkClick r:id="" action="ppaction://ole?verb="/>
          </p:cNvPr>
          <p:cNvGraphicFramePr>
            <a:graphicFrameLocks noChangeAspect="1"/>
          </p:cNvGraphicFramePr>
          <p:nvPr>
            <p:custDataLst>
              <p:tags r:id="rId46"/>
            </p:custDataLst>
          </p:nvPr>
        </p:nvGraphicFramePr>
        <p:xfrm>
          <a:off x="6876733" y="6154738"/>
          <a:ext cx="1522730" cy="329565"/>
        </p:xfrm>
        <a:graphic>
          <a:graphicData uri="http://schemas.openxmlformats.org/presentationml/2006/ole">
            <mc:AlternateContent xmlns:mc="http://schemas.openxmlformats.org/markup-compatibility/2006">
              <mc:Choice xmlns:v="urn:schemas-microsoft-com:vml" Requires="v">
                <p:oleObj spid="_x0000_s185" name="" r:id="rId47" imgW="939800" imgH="203200" progId="Equation.KSEE3">
                  <p:embed/>
                </p:oleObj>
              </mc:Choice>
              <mc:Fallback>
                <p:oleObj name="" r:id="rId47" imgW="939800" imgH="203200" progId="Equation.KSEE3">
                  <p:embed/>
                  <p:pic>
                    <p:nvPicPr>
                      <p:cNvPr id="0" name="图片 1024"/>
                      <p:cNvPicPr/>
                      <p:nvPr/>
                    </p:nvPicPr>
                    <p:blipFill>
                      <a:blip r:embed="rId48">
                        <a:lum bright="100000" contrast="-70000"/>
                      </a:blip>
                      <a:stretch>
                        <a:fillRect/>
                      </a:stretch>
                    </p:blipFill>
                    <p:spPr>
                      <a:xfrm>
                        <a:off x="6876733" y="6154738"/>
                        <a:ext cx="1522730" cy="329565"/>
                      </a:xfrm>
                      <a:prstGeom prst="rect">
                        <a:avLst/>
                      </a:prstGeom>
                    </p:spPr>
                  </p:pic>
                </p:oleObj>
              </mc:Fallback>
            </mc:AlternateContent>
          </a:graphicData>
        </a:graphic>
      </p:graphicFrame>
      <p:grpSp>
        <p:nvGrpSpPr>
          <p:cNvPr id="293" name="组合 292"/>
          <p:cNvGrpSpPr/>
          <p:nvPr/>
        </p:nvGrpSpPr>
        <p:grpSpPr>
          <a:xfrm>
            <a:off x="6677660" y="3781425"/>
            <a:ext cx="1985010" cy="1985010"/>
            <a:chOff x="10516" y="5955"/>
            <a:chExt cx="3126" cy="3126"/>
          </a:xfrm>
        </p:grpSpPr>
        <p:grpSp>
          <p:nvGrpSpPr>
            <p:cNvPr id="183" name="组合 182"/>
            <p:cNvGrpSpPr/>
            <p:nvPr/>
          </p:nvGrpSpPr>
          <p:grpSpPr>
            <a:xfrm>
              <a:off x="10559" y="6032"/>
              <a:ext cx="3007" cy="2980"/>
              <a:chOff x="10559" y="6032"/>
              <a:chExt cx="3007" cy="2980"/>
            </a:xfrm>
          </p:grpSpPr>
          <p:grpSp>
            <p:nvGrpSpPr>
              <p:cNvPr id="180" name="组合 179"/>
              <p:cNvGrpSpPr/>
              <p:nvPr/>
            </p:nvGrpSpPr>
            <p:grpSpPr>
              <a:xfrm>
                <a:off x="10606" y="6032"/>
                <a:ext cx="2960" cy="2981"/>
                <a:chOff x="11376" y="6633"/>
                <a:chExt cx="1700" cy="1721"/>
              </a:xfrm>
            </p:grpSpPr>
            <p:grpSp>
              <p:nvGrpSpPr>
                <p:cNvPr id="100" name="组合 99"/>
                <p:cNvGrpSpPr/>
                <p:nvPr/>
              </p:nvGrpSpPr>
              <p:grpSpPr>
                <a:xfrm>
                  <a:off x="11400" y="6704"/>
                  <a:ext cx="830" cy="800"/>
                  <a:chOff x="11400" y="6704"/>
                  <a:chExt cx="1533" cy="1516"/>
                </a:xfrm>
              </p:grpSpPr>
              <p:grpSp>
                <p:nvGrpSpPr>
                  <p:cNvPr id="80" name="组合 79"/>
                  <p:cNvGrpSpPr/>
                  <p:nvPr/>
                </p:nvGrpSpPr>
                <p:grpSpPr>
                  <a:xfrm>
                    <a:off x="11400" y="6704"/>
                    <a:ext cx="762" cy="764"/>
                    <a:chOff x="11400" y="6704"/>
                    <a:chExt cx="762" cy="764"/>
                  </a:xfrm>
                </p:grpSpPr>
                <p:sp>
                  <p:nvSpPr>
                    <p:cNvPr id="76" name="矩形 75"/>
                    <p:cNvSpPr>
                      <a:spLocks noChangeAspect="1"/>
                    </p:cNvSpPr>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7" name="矩形 76"/>
                    <p:cNvSpPr>
                      <a:spLocks noChangeAspect="1"/>
                    </p:cNvSpPr>
                    <p:nvPr>
                      <p:custDataLst>
                        <p:tags r:id="rId49"/>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矩形 77"/>
                    <p:cNvSpPr>
                      <a:spLocks noChangeAspect="1"/>
                    </p:cNvSpPr>
                    <p:nvPr>
                      <p:custDataLst>
                        <p:tags r:id="rId50"/>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矩形 78"/>
                    <p:cNvSpPr>
                      <a:spLocks noChangeAspect="1"/>
                    </p:cNvSpPr>
                    <p:nvPr>
                      <p:custDataLst>
                        <p:tags r:id="rId51"/>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81" name="组合 80"/>
                  <p:cNvGrpSpPr/>
                  <p:nvPr/>
                </p:nvGrpSpPr>
                <p:grpSpPr>
                  <a:xfrm>
                    <a:off x="12170" y="6704"/>
                    <a:ext cx="761" cy="764"/>
                    <a:chOff x="11400" y="6704"/>
                    <a:chExt cx="761" cy="764"/>
                  </a:xfrm>
                </p:grpSpPr>
                <p:sp>
                  <p:nvSpPr>
                    <p:cNvPr id="82" name="矩形 81"/>
                    <p:cNvSpPr>
                      <a:spLocks noChangeAspect="1"/>
                    </p:cNvSpPr>
                    <p:nvPr>
                      <p:custDataLst>
                        <p:tags r:id="rId52"/>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3" name="矩形 82"/>
                    <p:cNvSpPr>
                      <a:spLocks noChangeAspect="1"/>
                    </p:cNvSpPr>
                    <p:nvPr>
                      <p:custDataLst>
                        <p:tags r:id="rId53"/>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4" name="矩形 83"/>
                    <p:cNvSpPr>
                      <a:spLocks noChangeAspect="1"/>
                    </p:cNvSpPr>
                    <p:nvPr>
                      <p:custDataLst>
                        <p:tags r:id="rId54"/>
                      </p:custDataLst>
                    </p:nvPr>
                  </p:nvSpPr>
                  <p:spPr>
                    <a:xfrm>
                      <a:off x="1140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5" name="矩形 84"/>
                    <p:cNvSpPr>
                      <a:spLocks noChangeAspect="1"/>
                    </p:cNvSpPr>
                    <p:nvPr>
                      <p:custDataLst>
                        <p:tags r:id="rId55"/>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86" name="组合 85"/>
                  <p:cNvGrpSpPr/>
                  <p:nvPr/>
                </p:nvGrpSpPr>
                <p:grpSpPr>
                  <a:xfrm>
                    <a:off x="11401" y="7456"/>
                    <a:ext cx="762" cy="764"/>
                    <a:chOff x="11400" y="6704"/>
                    <a:chExt cx="762" cy="764"/>
                  </a:xfrm>
                </p:grpSpPr>
                <p:sp>
                  <p:nvSpPr>
                    <p:cNvPr id="87" name="矩形 86"/>
                    <p:cNvSpPr>
                      <a:spLocks noChangeAspect="1"/>
                    </p:cNvSpPr>
                    <p:nvPr>
                      <p:custDataLst>
                        <p:tags r:id="rId56"/>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8" name="矩形 87"/>
                    <p:cNvSpPr>
                      <a:spLocks noChangeAspect="1"/>
                    </p:cNvSpPr>
                    <p:nvPr>
                      <p:custDataLst>
                        <p:tags r:id="rId57"/>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9" name="矩形 88"/>
                    <p:cNvSpPr>
                      <a:spLocks noChangeAspect="1"/>
                    </p:cNvSpPr>
                    <p:nvPr>
                      <p:custDataLst>
                        <p:tags r:id="rId58"/>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0" name="矩形 89"/>
                    <p:cNvSpPr>
                      <a:spLocks noChangeAspect="1"/>
                    </p:cNvSpPr>
                    <p:nvPr>
                      <p:custDataLst>
                        <p:tags r:id="rId59"/>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91" name="组合 90"/>
                  <p:cNvGrpSpPr/>
                  <p:nvPr/>
                </p:nvGrpSpPr>
                <p:grpSpPr>
                  <a:xfrm>
                    <a:off x="12171" y="7456"/>
                    <a:ext cx="762" cy="764"/>
                    <a:chOff x="11400" y="6704"/>
                    <a:chExt cx="762" cy="764"/>
                  </a:xfrm>
                </p:grpSpPr>
                <p:sp>
                  <p:nvSpPr>
                    <p:cNvPr id="92" name="矩形 91"/>
                    <p:cNvSpPr>
                      <a:spLocks noChangeAspect="1"/>
                    </p:cNvSpPr>
                    <p:nvPr>
                      <p:custDataLst>
                        <p:tags r:id="rId60"/>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3" name="矩形 92"/>
                    <p:cNvSpPr>
                      <a:spLocks noChangeAspect="1"/>
                    </p:cNvSpPr>
                    <p:nvPr>
                      <p:custDataLst>
                        <p:tags r:id="rId61"/>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4" name="矩形 93"/>
                    <p:cNvSpPr>
                      <a:spLocks noChangeAspect="1"/>
                    </p:cNvSpPr>
                    <p:nvPr>
                      <p:custDataLst>
                        <p:tags r:id="rId62"/>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5" name="矩形 94"/>
                    <p:cNvSpPr>
                      <a:spLocks noChangeAspect="1"/>
                    </p:cNvSpPr>
                    <p:nvPr>
                      <p:custDataLst>
                        <p:tags r:id="rId63"/>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96" name="矩形 95"/>
                  <p:cNvSpPr>
                    <a:spLocks noChangeAspect="1"/>
                  </p:cNvSpPr>
                  <p:nvPr/>
                </p:nvSpPr>
                <p:spPr>
                  <a:xfrm>
                    <a:off x="11472" y="677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7" name="矩形 96"/>
                  <p:cNvSpPr>
                    <a:spLocks noChangeAspect="1"/>
                  </p:cNvSpPr>
                  <p:nvPr>
                    <p:custDataLst>
                      <p:tags r:id="rId64"/>
                    </p:custDataLst>
                  </p:nvPr>
                </p:nvSpPr>
                <p:spPr>
                  <a:xfrm>
                    <a:off x="12243" y="677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8" name="矩形 97"/>
                  <p:cNvSpPr>
                    <a:spLocks noChangeAspect="1"/>
                  </p:cNvSpPr>
                  <p:nvPr>
                    <p:custDataLst>
                      <p:tags r:id="rId65"/>
                    </p:custDataLst>
                  </p:nvPr>
                </p:nvSpPr>
                <p:spPr>
                  <a:xfrm>
                    <a:off x="11472" y="7516"/>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9" name="矩形 98"/>
                  <p:cNvSpPr>
                    <a:spLocks noChangeAspect="1"/>
                  </p:cNvSpPr>
                  <p:nvPr>
                    <p:custDataLst>
                      <p:tags r:id="rId66"/>
                    </p:custDataLst>
                  </p:nvPr>
                </p:nvSpPr>
                <p:spPr>
                  <a:xfrm>
                    <a:off x="12239" y="751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01" name="组合 100"/>
                <p:cNvGrpSpPr/>
                <p:nvPr/>
              </p:nvGrpSpPr>
              <p:grpSpPr>
                <a:xfrm>
                  <a:off x="12200" y="6702"/>
                  <a:ext cx="830" cy="800"/>
                  <a:chOff x="11400" y="6704"/>
                  <a:chExt cx="1533" cy="1516"/>
                </a:xfrm>
              </p:grpSpPr>
              <p:grpSp>
                <p:nvGrpSpPr>
                  <p:cNvPr id="102" name="组合 101"/>
                  <p:cNvGrpSpPr/>
                  <p:nvPr/>
                </p:nvGrpSpPr>
                <p:grpSpPr>
                  <a:xfrm>
                    <a:off x="11400" y="6704"/>
                    <a:ext cx="762" cy="764"/>
                    <a:chOff x="11400" y="6704"/>
                    <a:chExt cx="762" cy="764"/>
                  </a:xfrm>
                </p:grpSpPr>
                <p:sp>
                  <p:nvSpPr>
                    <p:cNvPr id="103" name="矩形 102"/>
                    <p:cNvSpPr>
                      <a:spLocks noChangeAspect="1"/>
                    </p:cNvSpPr>
                    <p:nvPr>
                      <p:custDataLst>
                        <p:tags r:id="rId67"/>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4" name="矩形 103"/>
                    <p:cNvSpPr>
                      <a:spLocks noChangeAspect="1"/>
                    </p:cNvSpPr>
                    <p:nvPr>
                      <p:custDataLst>
                        <p:tags r:id="rId68"/>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5" name="矩形 104"/>
                    <p:cNvSpPr>
                      <a:spLocks noChangeAspect="1"/>
                    </p:cNvSpPr>
                    <p:nvPr>
                      <p:custDataLst>
                        <p:tags r:id="rId69"/>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6" name="矩形 105"/>
                    <p:cNvSpPr>
                      <a:spLocks noChangeAspect="1"/>
                    </p:cNvSpPr>
                    <p:nvPr>
                      <p:custDataLst>
                        <p:tags r:id="rId70"/>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07" name="组合 106"/>
                  <p:cNvGrpSpPr/>
                  <p:nvPr/>
                </p:nvGrpSpPr>
                <p:grpSpPr>
                  <a:xfrm>
                    <a:off x="12170" y="6704"/>
                    <a:ext cx="761" cy="764"/>
                    <a:chOff x="11400" y="6704"/>
                    <a:chExt cx="761" cy="764"/>
                  </a:xfrm>
                </p:grpSpPr>
                <p:sp>
                  <p:nvSpPr>
                    <p:cNvPr id="108" name="矩形 107"/>
                    <p:cNvSpPr>
                      <a:spLocks noChangeAspect="1"/>
                    </p:cNvSpPr>
                    <p:nvPr>
                      <p:custDataLst>
                        <p:tags r:id="rId71"/>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9" name="矩形 108"/>
                    <p:cNvSpPr>
                      <a:spLocks noChangeAspect="1"/>
                    </p:cNvSpPr>
                    <p:nvPr>
                      <p:custDataLst>
                        <p:tags r:id="rId72"/>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0" name="矩形 109"/>
                    <p:cNvSpPr>
                      <a:spLocks noChangeAspect="1"/>
                    </p:cNvSpPr>
                    <p:nvPr>
                      <p:custDataLst>
                        <p:tags r:id="rId73"/>
                      </p:custDataLst>
                    </p:nvPr>
                  </p:nvSpPr>
                  <p:spPr>
                    <a:xfrm>
                      <a:off x="1140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1" name="矩形 110"/>
                    <p:cNvSpPr>
                      <a:spLocks noChangeAspect="1"/>
                    </p:cNvSpPr>
                    <p:nvPr>
                      <p:custDataLst>
                        <p:tags r:id="rId74"/>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12" name="组合 111"/>
                  <p:cNvGrpSpPr/>
                  <p:nvPr/>
                </p:nvGrpSpPr>
                <p:grpSpPr>
                  <a:xfrm>
                    <a:off x="11401" y="7456"/>
                    <a:ext cx="762" cy="764"/>
                    <a:chOff x="11400" y="6704"/>
                    <a:chExt cx="762" cy="764"/>
                  </a:xfrm>
                </p:grpSpPr>
                <p:sp>
                  <p:nvSpPr>
                    <p:cNvPr id="113" name="矩形 112"/>
                    <p:cNvSpPr>
                      <a:spLocks noChangeAspect="1"/>
                    </p:cNvSpPr>
                    <p:nvPr>
                      <p:custDataLst>
                        <p:tags r:id="rId75"/>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4" name="矩形 113"/>
                    <p:cNvSpPr>
                      <a:spLocks noChangeAspect="1"/>
                    </p:cNvSpPr>
                    <p:nvPr>
                      <p:custDataLst>
                        <p:tags r:id="rId76"/>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5" name="矩形 114"/>
                    <p:cNvSpPr>
                      <a:spLocks noChangeAspect="1"/>
                    </p:cNvSpPr>
                    <p:nvPr>
                      <p:custDataLst>
                        <p:tags r:id="rId77"/>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6" name="矩形 115"/>
                    <p:cNvSpPr>
                      <a:spLocks noChangeAspect="1"/>
                    </p:cNvSpPr>
                    <p:nvPr>
                      <p:custDataLst>
                        <p:tags r:id="rId78"/>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17" name="组合 116"/>
                  <p:cNvGrpSpPr/>
                  <p:nvPr/>
                </p:nvGrpSpPr>
                <p:grpSpPr>
                  <a:xfrm>
                    <a:off x="12171" y="7456"/>
                    <a:ext cx="762" cy="764"/>
                    <a:chOff x="11400" y="6704"/>
                    <a:chExt cx="762" cy="764"/>
                  </a:xfrm>
                </p:grpSpPr>
                <p:sp>
                  <p:nvSpPr>
                    <p:cNvPr id="118" name="矩形 117"/>
                    <p:cNvSpPr>
                      <a:spLocks noChangeAspect="1"/>
                    </p:cNvSpPr>
                    <p:nvPr>
                      <p:custDataLst>
                        <p:tags r:id="rId79"/>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9" name="矩形 118"/>
                    <p:cNvSpPr>
                      <a:spLocks noChangeAspect="1"/>
                    </p:cNvSpPr>
                    <p:nvPr>
                      <p:custDataLst>
                        <p:tags r:id="rId80"/>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0" name="矩形 119"/>
                    <p:cNvSpPr>
                      <a:spLocks noChangeAspect="1"/>
                    </p:cNvSpPr>
                    <p:nvPr>
                      <p:custDataLst>
                        <p:tags r:id="rId81"/>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1" name="矩形 120"/>
                    <p:cNvSpPr>
                      <a:spLocks noChangeAspect="1"/>
                    </p:cNvSpPr>
                    <p:nvPr>
                      <p:custDataLst>
                        <p:tags r:id="rId82"/>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22" name="矩形 121"/>
                  <p:cNvSpPr>
                    <a:spLocks noChangeAspect="1"/>
                  </p:cNvSpPr>
                  <p:nvPr>
                    <p:custDataLst>
                      <p:tags r:id="rId83"/>
                    </p:custDataLst>
                  </p:nvPr>
                </p:nvSpPr>
                <p:spPr>
                  <a:xfrm>
                    <a:off x="11472" y="677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3" name="矩形 122"/>
                  <p:cNvSpPr>
                    <a:spLocks noChangeAspect="1"/>
                  </p:cNvSpPr>
                  <p:nvPr>
                    <p:custDataLst>
                      <p:tags r:id="rId84"/>
                    </p:custDataLst>
                  </p:nvPr>
                </p:nvSpPr>
                <p:spPr>
                  <a:xfrm>
                    <a:off x="12243" y="677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4" name="矩形 123"/>
                  <p:cNvSpPr>
                    <a:spLocks noChangeAspect="1"/>
                  </p:cNvSpPr>
                  <p:nvPr>
                    <p:custDataLst>
                      <p:tags r:id="rId85"/>
                    </p:custDataLst>
                  </p:nvPr>
                </p:nvSpPr>
                <p:spPr>
                  <a:xfrm>
                    <a:off x="11472" y="7516"/>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5" name="矩形 124"/>
                  <p:cNvSpPr>
                    <a:spLocks noChangeAspect="1"/>
                  </p:cNvSpPr>
                  <p:nvPr>
                    <p:custDataLst>
                      <p:tags r:id="rId86"/>
                    </p:custDataLst>
                  </p:nvPr>
                </p:nvSpPr>
                <p:spPr>
                  <a:xfrm>
                    <a:off x="12239" y="751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26" name="组合 125"/>
                <p:cNvGrpSpPr/>
                <p:nvPr/>
              </p:nvGrpSpPr>
              <p:grpSpPr>
                <a:xfrm>
                  <a:off x="11401" y="7502"/>
                  <a:ext cx="830" cy="800"/>
                  <a:chOff x="11400" y="6704"/>
                  <a:chExt cx="1533" cy="1516"/>
                </a:xfrm>
              </p:grpSpPr>
              <p:grpSp>
                <p:nvGrpSpPr>
                  <p:cNvPr id="127" name="组合 126"/>
                  <p:cNvGrpSpPr/>
                  <p:nvPr/>
                </p:nvGrpSpPr>
                <p:grpSpPr>
                  <a:xfrm>
                    <a:off x="11400" y="6704"/>
                    <a:ext cx="762" cy="764"/>
                    <a:chOff x="11400" y="6704"/>
                    <a:chExt cx="762" cy="764"/>
                  </a:xfrm>
                </p:grpSpPr>
                <p:sp>
                  <p:nvSpPr>
                    <p:cNvPr id="128" name="矩形 127"/>
                    <p:cNvSpPr>
                      <a:spLocks noChangeAspect="1"/>
                    </p:cNvSpPr>
                    <p:nvPr>
                      <p:custDataLst>
                        <p:tags r:id="rId87"/>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9" name="矩形 128"/>
                    <p:cNvSpPr>
                      <a:spLocks noChangeAspect="1"/>
                    </p:cNvSpPr>
                    <p:nvPr>
                      <p:custDataLst>
                        <p:tags r:id="rId88"/>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0" name="矩形 129"/>
                    <p:cNvSpPr>
                      <a:spLocks noChangeAspect="1"/>
                    </p:cNvSpPr>
                    <p:nvPr>
                      <p:custDataLst>
                        <p:tags r:id="rId89"/>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1" name="矩形 130"/>
                    <p:cNvSpPr>
                      <a:spLocks noChangeAspect="1"/>
                    </p:cNvSpPr>
                    <p:nvPr>
                      <p:custDataLst>
                        <p:tags r:id="rId90"/>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32" name="组合 131"/>
                  <p:cNvGrpSpPr/>
                  <p:nvPr/>
                </p:nvGrpSpPr>
                <p:grpSpPr>
                  <a:xfrm>
                    <a:off x="12170" y="6704"/>
                    <a:ext cx="761" cy="764"/>
                    <a:chOff x="11400" y="6704"/>
                    <a:chExt cx="761" cy="764"/>
                  </a:xfrm>
                </p:grpSpPr>
                <p:sp>
                  <p:nvSpPr>
                    <p:cNvPr id="133" name="矩形 132"/>
                    <p:cNvSpPr>
                      <a:spLocks noChangeAspect="1"/>
                    </p:cNvSpPr>
                    <p:nvPr>
                      <p:custDataLst>
                        <p:tags r:id="rId91"/>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4" name="矩形 133"/>
                    <p:cNvSpPr>
                      <a:spLocks noChangeAspect="1"/>
                    </p:cNvSpPr>
                    <p:nvPr>
                      <p:custDataLst>
                        <p:tags r:id="rId92"/>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5" name="矩形 134"/>
                    <p:cNvSpPr>
                      <a:spLocks noChangeAspect="1"/>
                    </p:cNvSpPr>
                    <p:nvPr>
                      <p:custDataLst>
                        <p:tags r:id="rId93"/>
                      </p:custDataLst>
                    </p:nvPr>
                  </p:nvSpPr>
                  <p:spPr>
                    <a:xfrm>
                      <a:off x="1140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6" name="矩形 135"/>
                    <p:cNvSpPr>
                      <a:spLocks noChangeAspect="1"/>
                    </p:cNvSpPr>
                    <p:nvPr>
                      <p:custDataLst>
                        <p:tags r:id="rId94"/>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37" name="组合 136"/>
                  <p:cNvGrpSpPr/>
                  <p:nvPr/>
                </p:nvGrpSpPr>
                <p:grpSpPr>
                  <a:xfrm>
                    <a:off x="11401" y="7456"/>
                    <a:ext cx="762" cy="764"/>
                    <a:chOff x="11400" y="6704"/>
                    <a:chExt cx="762" cy="764"/>
                  </a:xfrm>
                </p:grpSpPr>
                <p:sp>
                  <p:nvSpPr>
                    <p:cNvPr id="138" name="矩形 137"/>
                    <p:cNvSpPr>
                      <a:spLocks noChangeAspect="1"/>
                    </p:cNvSpPr>
                    <p:nvPr>
                      <p:custDataLst>
                        <p:tags r:id="rId95"/>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9" name="矩形 138"/>
                    <p:cNvSpPr>
                      <a:spLocks noChangeAspect="1"/>
                    </p:cNvSpPr>
                    <p:nvPr>
                      <p:custDataLst>
                        <p:tags r:id="rId96"/>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0" name="矩形 139"/>
                    <p:cNvSpPr>
                      <a:spLocks noChangeAspect="1"/>
                    </p:cNvSpPr>
                    <p:nvPr>
                      <p:custDataLst>
                        <p:tags r:id="rId97"/>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1" name="矩形 140"/>
                    <p:cNvSpPr>
                      <a:spLocks noChangeAspect="1"/>
                    </p:cNvSpPr>
                    <p:nvPr>
                      <p:custDataLst>
                        <p:tags r:id="rId98"/>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42" name="组合 141"/>
                  <p:cNvGrpSpPr/>
                  <p:nvPr/>
                </p:nvGrpSpPr>
                <p:grpSpPr>
                  <a:xfrm>
                    <a:off x="12171" y="7456"/>
                    <a:ext cx="762" cy="764"/>
                    <a:chOff x="11400" y="6704"/>
                    <a:chExt cx="762" cy="764"/>
                  </a:xfrm>
                </p:grpSpPr>
                <p:sp>
                  <p:nvSpPr>
                    <p:cNvPr id="143" name="矩形 142"/>
                    <p:cNvSpPr>
                      <a:spLocks noChangeAspect="1"/>
                    </p:cNvSpPr>
                    <p:nvPr>
                      <p:custDataLst>
                        <p:tags r:id="rId99"/>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4" name="矩形 143"/>
                    <p:cNvSpPr>
                      <a:spLocks noChangeAspect="1"/>
                    </p:cNvSpPr>
                    <p:nvPr>
                      <p:custDataLst>
                        <p:tags r:id="rId100"/>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5" name="矩形 144"/>
                    <p:cNvSpPr>
                      <a:spLocks noChangeAspect="1"/>
                    </p:cNvSpPr>
                    <p:nvPr>
                      <p:custDataLst>
                        <p:tags r:id="rId101"/>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6" name="矩形 145"/>
                    <p:cNvSpPr>
                      <a:spLocks noChangeAspect="1"/>
                    </p:cNvSpPr>
                    <p:nvPr>
                      <p:custDataLst>
                        <p:tags r:id="rId102"/>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47" name="矩形 146"/>
                  <p:cNvSpPr>
                    <a:spLocks noChangeAspect="1"/>
                  </p:cNvSpPr>
                  <p:nvPr>
                    <p:custDataLst>
                      <p:tags r:id="rId103"/>
                    </p:custDataLst>
                  </p:nvPr>
                </p:nvSpPr>
                <p:spPr>
                  <a:xfrm>
                    <a:off x="11472" y="677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8" name="矩形 147"/>
                  <p:cNvSpPr>
                    <a:spLocks noChangeAspect="1"/>
                  </p:cNvSpPr>
                  <p:nvPr>
                    <p:custDataLst>
                      <p:tags r:id="rId104"/>
                    </p:custDataLst>
                  </p:nvPr>
                </p:nvSpPr>
                <p:spPr>
                  <a:xfrm>
                    <a:off x="12243" y="677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9" name="矩形 148"/>
                  <p:cNvSpPr>
                    <a:spLocks noChangeAspect="1"/>
                  </p:cNvSpPr>
                  <p:nvPr>
                    <p:custDataLst>
                      <p:tags r:id="rId105"/>
                    </p:custDataLst>
                  </p:nvPr>
                </p:nvSpPr>
                <p:spPr>
                  <a:xfrm>
                    <a:off x="11472" y="7516"/>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0" name="矩形 149"/>
                  <p:cNvSpPr>
                    <a:spLocks noChangeAspect="1"/>
                  </p:cNvSpPr>
                  <p:nvPr>
                    <p:custDataLst>
                      <p:tags r:id="rId106"/>
                    </p:custDataLst>
                  </p:nvPr>
                </p:nvSpPr>
                <p:spPr>
                  <a:xfrm>
                    <a:off x="12239" y="751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51" name="组合 150"/>
                <p:cNvGrpSpPr/>
                <p:nvPr/>
              </p:nvGrpSpPr>
              <p:grpSpPr>
                <a:xfrm>
                  <a:off x="12201" y="7500"/>
                  <a:ext cx="830" cy="800"/>
                  <a:chOff x="11400" y="6704"/>
                  <a:chExt cx="1533" cy="1516"/>
                </a:xfrm>
              </p:grpSpPr>
              <p:grpSp>
                <p:nvGrpSpPr>
                  <p:cNvPr id="152" name="组合 151"/>
                  <p:cNvGrpSpPr/>
                  <p:nvPr/>
                </p:nvGrpSpPr>
                <p:grpSpPr>
                  <a:xfrm>
                    <a:off x="11400" y="6704"/>
                    <a:ext cx="762" cy="764"/>
                    <a:chOff x="11400" y="6704"/>
                    <a:chExt cx="762" cy="764"/>
                  </a:xfrm>
                </p:grpSpPr>
                <p:sp>
                  <p:nvSpPr>
                    <p:cNvPr id="153" name="矩形 152"/>
                    <p:cNvSpPr>
                      <a:spLocks noChangeAspect="1"/>
                    </p:cNvSpPr>
                    <p:nvPr>
                      <p:custDataLst>
                        <p:tags r:id="rId107"/>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4" name="矩形 153"/>
                    <p:cNvSpPr>
                      <a:spLocks noChangeAspect="1"/>
                    </p:cNvSpPr>
                    <p:nvPr>
                      <p:custDataLst>
                        <p:tags r:id="rId108"/>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5" name="矩形 154"/>
                    <p:cNvSpPr>
                      <a:spLocks noChangeAspect="1"/>
                    </p:cNvSpPr>
                    <p:nvPr>
                      <p:custDataLst>
                        <p:tags r:id="rId109"/>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6" name="矩形 155"/>
                    <p:cNvSpPr>
                      <a:spLocks noChangeAspect="1"/>
                    </p:cNvSpPr>
                    <p:nvPr>
                      <p:custDataLst>
                        <p:tags r:id="rId110"/>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57" name="组合 156"/>
                  <p:cNvGrpSpPr/>
                  <p:nvPr/>
                </p:nvGrpSpPr>
                <p:grpSpPr>
                  <a:xfrm>
                    <a:off x="12170" y="6704"/>
                    <a:ext cx="761" cy="764"/>
                    <a:chOff x="11400" y="6704"/>
                    <a:chExt cx="761" cy="764"/>
                  </a:xfrm>
                </p:grpSpPr>
                <p:sp>
                  <p:nvSpPr>
                    <p:cNvPr id="158" name="矩形 157"/>
                    <p:cNvSpPr>
                      <a:spLocks noChangeAspect="1"/>
                    </p:cNvSpPr>
                    <p:nvPr>
                      <p:custDataLst>
                        <p:tags r:id="rId111"/>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9" name="矩形 158"/>
                    <p:cNvSpPr>
                      <a:spLocks noChangeAspect="1"/>
                    </p:cNvSpPr>
                    <p:nvPr>
                      <p:custDataLst>
                        <p:tags r:id="rId112"/>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0" name="矩形 159"/>
                    <p:cNvSpPr>
                      <a:spLocks noChangeAspect="1"/>
                    </p:cNvSpPr>
                    <p:nvPr>
                      <p:custDataLst>
                        <p:tags r:id="rId113"/>
                      </p:custDataLst>
                    </p:nvPr>
                  </p:nvSpPr>
                  <p:spPr>
                    <a:xfrm>
                      <a:off x="1140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1" name="矩形 160"/>
                    <p:cNvSpPr>
                      <a:spLocks noChangeAspect="1"/>
                    </p:cNvSpPr>
                    <p:nvPr>
                      <p:custDataLst>
                        <p:tags r:id="rId114"/>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62" name="组合 161"/>
                  <p:cNvGrpSpPr/>
                  <p:nvPr/>
                </p:nvGrpSpPr>
                <p:grpSpPr>
                  <a:xfrm>
                    <a:off x="11401" y="7456"/>
                    <a:ext cx="762" cy="764"/>
                    <a:chOff x="11400" y="6704"/>
                    <a:chExt cx="762" cy="764"/>
                  </a:xfrm>
                </p:grpSpPr>
                <p:sp>
                  <p:nvSpPr>
                    <p:cNvPr id="163" name="矩形 162"/>
                    <p:cNvSpPr>
                      <a:spLocks noChangeAspect="1"/>
                    </p:cNvSpPr>
                    <p:nvPr>
                      <p:custDataLst>
                        <p:tags r:id="rId115"/>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4" name="矩形 163"/>
                    <p:cNvSpPr>
                      <a:spLocks noChangeAspect="1"/>
                    </p:cNvSpPr>
                    <p:nvPr>
                      <p:custDataLst>
                        <p:tags r:id="rId116"/>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5" name="矩形 164"/>
                    <p:cNvSpPr>
                      <a:spLocks noChangeAspect="1"/>
                    </p:cNvSpPr>
                    <p:nvPr>
                      <p:custDataLst>
                        <p:tags r:id="rId117"/>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6" name="矩形 165"/>
                    <p:cNvSpPr>
                      <a:spLocks noChangeAspect="1"/>
                    </p:cNvSpPr>
                    <p:nvPr>
                      <p:custDataLst>
                        <p:tags r:id="rId118"/>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67" name="组合 166"/>
                  <p:cNvGrpSpPr/>
                  <p:nvPr/>
                </p:nvGrpSpPr>
                <p:grpSpPr>
                  <a:xfrm>
                    <a:off x="12171" y="7456"/>
                    <a:ext cx="762" cy="764"/>
                    <a:chOff x="11400" y="6704"/>
                    <a:chExt cx="762" cy="764"/>
                  </a:xfrm>
                </p:grpSpPr>
                <p:sp>
                  <p:nvSpPr>
                    <p:cNvPr id="168" name="矩形 167"/>
                    <p:cNvSpPr>
                      <a:spLocks noChangeAspect="1"/>
                    </p:cNvSpPr>
                    <p:nvPr>
                      <p:custDataLst>
                        <p:tags r:id="rId119"/>
                      </p:custDataLst>
                    </p:nvPr>
                  </p:nvSpPr>
                  <p:spPr>
                    <a:xfrm>
                      <a:off x="11400"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9" name="矩形 168"/>
                    <p:cNvSpPr>
                      <a:spLocks noChangeAspect="1"/>
                    </p:cNvSpPr>
                    <p:nvPr>
                      <p:custDataLst>
                        <p:tags r:id="rId120"/>
                      </p:custDataLst>
                    </p:nvPr>
                  </p:nvSpPr>
                  <p:spPr>
                    <a:xfrm>
                      <a:off x="11781" y="6704"/>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0" name="矩形 169"/>
                    <p:cNvSpPr>
                      <a:spLocks noChangeAspect="1"/>
                    </p:cNvSpPr>
                    <p:nvPr>
                      <p:custDataLst>
                        <p:tags r:id="rId121"/>
                      </p:custDataLst>
                    </p:nvPr>
                  </p:nvSpPr>
                  <p:spPr>
                    <a:xfrm>
                      <a:off x="11400" y="7086"/>
                      <a:ext cx="382"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1" name="矩形 170"/>
                    <p:cNvSpPr>
                      <a:spLocks noChangeAspect="1"/>
                    </p:cNvSpPr>
                    <p:nvPr>
                      <p:custDataLst>
                        <p:tags r:id="rId122"/>
                      </p:custDataLst>
                    </p:nvPr>
                  </p:nvSpPr>
                  <p:spPr>
                    <a:xfrm>
                      <a:off x="11781" y="7086"/>
                      <a:ext cx="381" cy="382"/>
                    </a:xfrm>
                    <a:prstGeom prst="rect">
                      <a:avLst/>
                    </a:prstGeom>
                    <a:solidFill>
                      <a:schemeClr val="accent1"/>
                    </a:solidFill>
                    <a:ln>
                      <a:solidFill>
                        <a:srgbClr val="FF3D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72" name="矩形 171"/>
                  <p:cNvSpPr>
                    <a:spLocks noChangeAspect="1"/>
                  </p:cNvSpPr>
                  <p:nvPr>
                    <p:custDataLst>
                      <p:tags r:id="rId123"/>
                    </p:custDataLst>
                  </p:nvPr>
                </p:nvSpPr>
                <p:spPr>
                  <a:xfrm>
                    <a:off x="11472" y="677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3" name="矩形 172"/>
                  <p:cNvSpPr>
                    <a:spLocks noChangeAspect="1"/>
                  </p:cNvSpPr>
                  <p:nvPr>
                    <p:custDataLst>
                      <p:tags r:id="rId124"/>
                    </p:custDataLst>
                  </p:nvPr>
                </p:nvSpPr>
                <p:spPr>
                  <a:xfrm>
                    <a:off x="12243" y="677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4" name="矩形 173"/>
                  <p:cNvSpPr>
                    <a:spLocks noChangeAspect="1"/>
                  </p:cNvSpPr>
                  <p:nvPr>
                    <p:custDataLst>
                      <p:tags r:id="rId125"/>
                    </p:custDataLst>
                  </p:nvPr>
                </p:nvSpPr>
                <p:spPr>
                  <a:xfrm>
                    <a:off x="11472" y="7516"/>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5" name="矩形 174"/>
                  <p:cNvSpPr>
                    <a:spLocks noChangeAspect="1"/>
                  </p:cNvSpPr>
                  <p:nvPr>
                    <p:custDataLst>
                      <p:tags r:id="rId126"/>
                    </p:custDataLst>
                  </p:nvPr>
                </p:nvSpPr>
                <p:spPr>
                  <a:xfrm>
                    <a:off x="12239" y="7514"/>
                    <a:ext cx="624" cy="624"/>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76" name="圆角矩形 175"/>
                <p:cNvSpPr/>
                <p:nvPr/>
              </p:nvSpPr>
              <p:spPr>
                <a:xfrm>
                  <a:off x="11377" y="6633"/>
                  <a:ext cx="885" cy="923"/>
                </a:xfrm>
                <a:prstGeom prst="roundRect">
                  <a:avLst/>
                </a:prstGeom>
                <a:noFill/>
                <a:ln w="25400">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7" name="圆角矩形 176"/>
                <p:cNvSpPr/>
                <p:nvPr>
                  <p:custDataLst>
                    <p:tags r:id="rId127"/>
                  </p:custDataLst>
                </p:nvPr>
              </p:nvSpPr>
              <p:spPr>
                <a:xfrm>
                  <a:off x="12192" y="6633"/>
                  <a:ext cx="885" cy="923"/>
                </a:xfrm>
                <a:prstGeom prst="roundRect">
                  <a:avLst/>
                </a:prstGeom>
                <a:noFill/>
                <a:ln w="25400">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8" name="圆角矩形 177"/>
                <p:cNvSpPr/>
                <p:nvPr>
                  <p:custDataLst>
                    <p:tags r:id="rId128"/>
                  </p:custDataLst>
                </p:nvPr>
              </p:nvSpPr>
              <p:spPr>
                <a:xfrm>
                  <a:off x="11376" y="7432"/>
                  <a:ext cx="885" cy="923"/>
                </a:xfrm>
                <a:prstGeom prst="roundRect">
                  <a:avLst/>
                </a:prstGeom>
                <a:noFill/>
                <a:ln w="25400">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9" name="圆角矩形 178"/>
                <p:cNvSpPr/>
                <p:nvPr>
                  <p:custDataLst>
                    <p:tags r:id="rId129"/>
                  </p:custDataLst>
                </p:nvPr>
              </p:nvSpPr>
              <p:spPr>
                <a:xfrm>
                  <a:off x="12191" y="7432"/>
                  <a:ext cx="885" cy="923"/>
                </a:xfrm>
                <a:prstGeom prst="roundRect">
                  <a:avLst/>
                </a:prstGeom>
                <a:noFill/>
                <a:ln w="25400">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81" name="文本框 180"/>
              <p:cNvSpPr txBox="1"/>
              <p:nvPr>
                <p:custDataLst>
                  <p:tags r:id="rId130"/>
                </p:custDataLst>
              </p:nvPr>
            </p:nvSpPr>
            <p:spPr>
              <a:xfrm>
                <a:off x="10559" y="6044"/>
                <a:ext cx="602" cy="580"/>
              </a:xfrm>
              <a:prstGeom prst="rect">
                <a:avLst/>
              </a:prstGeom>
              <a:noFill/>
            </p:spPr>
            <p:txBody>
              <a:bodyPr wrap="square" rtlCol="0">
                <a:spAutoFit/>
              </a:bodyPr>
              <a:p>
                <a:pPr algn="ctr"/>
                <a:r>
                  <a:rPr lang="en-US" altLang="zh-CN">
                    <a:solidFill>
                      <a:srgbClr val="FFFF00"/>
                    </a:solidFill>
                  </a:rPr>
                  <a:t>A</a:t>
                </a:r>
                <a:endParaRPr lang="en-US" altLang="zh-CN">
                  <a:solidFill>
                    <a:srgbClr val="FFFF00"/>
                  </a:solidFill>
                </a:endParaRPr>
              </a:p>
            </p:txBody>
          </p:sp>
          <p:sp>
            <p:nvSpPr>
              <p:cNvPr id="182" name="文本框 181"/>
              <p:cNvSpPr txBox="1"/>
              <p:nvPr>
                <p:custDataLst>
                  <p:tags r:id="rId131"/>
                </p:custDataLst>
              </p:nvPr>
            </p:nvSpPr>
            <p:spPr>
              <a:xfrm>
                <a:off x="12694" y="7729"/>
                <a:ext cx="602" cy="580"/>
              </a:xfrm>
              <a:prstGeom prst="rect">
                <a:avLst/>
              </a:prstGeom>
              <a:noFill/>
            </p:spPr>
            <p:txBody>
              <a:bodyPr wrap="square" rtlCol="0">
                <a:spAutoFit/>
              </a:bodyPr>
              <a:p>
                <a:pPr algn="ctr"/>
                <a:r>
                  <a:rPr lang="en-US" altLang="zh-CN">
                    <a:solidFill>
                      <a:srgbClr val="FFFF00"/>
                    </a:solidFill>
                  </a:rPr>
                  <a:t>B</a:t>
                </a:r>
                <a:endParaRPr lang="en-US" altLang="zh-CN">
                  <a:solidFill>
                    <a:srgbClr val="FFFF00"/>
                  </a:solidFill>
                </a:endParaRPr>
              </a:p>
            </p:txBody>
          </p:sp>
        </p:grpSp>
        <p:sp>
          <p:nvSpPr>
            <p:cNvPr id="186" name="矩形 185"/>
            <p:cNvSpPr>
              <a:spLocks noChangeAspect="1"/>
            </p:cNvSpPr>
            <p:nvPr/>
          </p:nvSpPr>
          <p:spPr>
            <a:xfrm>
              <a:off x="10516" y="5955"/>
              <a:ext cx="3126" cy="3126"/>
            </a:xfrm>
            <a:prstGeom prst="rect">
              <a:avLst/>
            </a:prstGeom>
            <a:noFill/>
            <a:ln w="25400">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aphicFrame>
        <p:nvGraphicFramePr>
          <p:cNvPr id="187" name="对象 186">
            <a:hlinkClick r:id="" action="ppaction://ole?verb="/>
          </p:cNvPr>
          <p:cNvGraphicFramePr>
            <a:graphicFrameLocks noChangeAspect="1"/>
          </p:cNvGraphicFramePr>
          <p:nvPr>
            <p:custDataLst>
              <p:tags r:id="rId132"/>
            </p:custDataLst>
          </p:nvPr>
        </p:nvGraphicFramePr>
        <p:xfrm>
          <a:off x="6843396" y="5875973"/>
          <a:ext cx="1564005" cy="329565"/>
        </p:xfrm>
        <a:graphic>
          <a:graphicData uri="http://schemas.openxmlformats.org/presentationml/2006/ole">
            <mc:AlternateContent xmlns:mc="http://schemas.openxmlformats.org/markup-compatibility/2006">
              <mc:Choice xmlns:v="urn:schemas-microsoft-com:vml" Requires="v">
                <p:oleObj spid="_x0000_s188" name="" r:id="rId133" imgW="965200" imgH="203200" progId="Equation.KSEE3">
                  <p:embed/>
                </p:oleObj>
              </mc:Choice>
              <mc:Fallback>
                <p:oleObj name="" r:id="rId133" imgW="965200" imgH="203200" progId="Equation.KSEE3">
                  <p:embed/>
                  <p:pic>
                    <p:nvPicPr>
                      <p:cNvPr id="0" name="图片 1024"/>
                      <p:cNvPicPr/>
                      <p:nvPr/>
                    </p:nvPicPr>
                    <p:blipFill>
                      <a:blip r:embed="rId134">
                        <a:lum bright="100000" contrast="-70000"/>
                      </a:blip>
                      <a:stretch>
                        <a:fillRect/>
                      </a:stretch>
                    </p:blipFill>
                    <p:spPr>
                      <a:xfrm>
                        <a:off x="6843396" y="5875973"/>
                        <a:ext cx="1564005" cy="329565"/>
                      </a:xfrm>
                      <a:prstGeom prst="rect">
                        <a:avLst/>
                      </a:prstGeom>
                    </p:spPr>
                  </p:pic>
                </p:oleObj>
              </mc:Fallback>
            </mc:AlternateContent>
          </a:graphicData>
        </a:graphic>
      </p:graphicFrame>
      <p:grpSp>
        <p:nvGrpSpPr>
          <p:cNvPr id="283" name="组合 282"/>
          <p:cNvGrpSpPr/>
          <p:nvPr/>
        </p:nvGrpSpPr>
        <p:grpSpPr>
          <a:xfrm>
            <a:off x="9558655" y="3778885"/>
            <a:ext cx="1781175" cy="1849120"/>
            <a:chOff x="14475" y="4800"/>
            <a:chExt cx="2805" cy="2912"/>
          </a:xfrm>
        </p:grpSpPr>
        <p:grpSp>
          <p:nvGrpSpPr>
            <p:cNvPr id="235" name="组合 234"/>
            <p:cNvGrpSpPr/>
            <p:nvPr/>
          </p:nvGrpSpPr>
          <p:grpSpPr>
            <a:xfrm>
              <a:off x="14475" y="4800"/>
              <a:ext cx="1761" cy="2911"/>
              <a:chOff x="14475" y="4800"/>
              <a:chExt cx="1761" cy="2911"/>
            </a:xfrm>
          </p:grpSpPr>
          <p:grpSp>
            <p:nvGrpSpPr>
              <p:cNvPr id="211" name="组合 210"/>
              <p:cNvGrpSpPr/>
              <p:nvPr/>
            </p:nvGrpSpPr>
            <p:grpSpPr>
              <a:xfrm>
                <a:off x="14820" y="4800"/>
                <a:ext cx="1417" cy="2548"/>
                <a:chOff x="14820" y="4800"/>
                <a:chExt cx="1417" cy="2548"/>
              </a:xfrm>
            </p:grpSpPr>
            <p:grpSp>
              <p:nvGrpSpPr>
                <p:cNvPr id="199" name="组合 198"/>
                <p:cNvGrpSpPr/>
                <p:nvPr/>
              </p:nvGrpSpPr>
              <p:grpSpPr>
                <a:xfrm>
                  <a:off x="14993" y="4800"/>
                  <a:ext cx="1244" cy="2368"/>
                  <a:chOff x="14993" y="4800"/>
                  <a:chExt cx="1244" cy="2368"/>
                </a:xfrm>
              </p:grpSpPr>
              <p:grpSp>
                <p:nvGrpSpPr>
                  <p:cNvPr id="193" name="组合 192"/>
                  <p:cNvGrpSpPr/>
                  <p:nvPr/>
                </p:nvGrpSpPr>
                <p:grpSpPr>
                  <a:xfrm>
                    <a:off x="14993" y="5886"/>
                    <a:ext cx="1245" cy="1283"/>
                    <a:chOff x="14993" y="5886"/>
                    <a:chExt cx="1245" cy="1283"/>
                  </a:xfrm>
                </p:grpSpPr>
                <p:sp>
                  <p:nvSpPr>
                    <p:cNvPr id="191" name="立方体 190"/>
                    <p:cNvSpPr/>
                    <p:nvPr>
                      <p:custDataLst>
                        <p:tags r:id="rId135"/>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2" name="立方体 191"/>
                    <p:cNvSpPr/>
                    <p:nvPr>
                      <p:custDataLst>
                        <p:tags r:id="rId136"/>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9" name="立方体 188"/>
                    <p:cNvSpPr/>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0" name="立方体 189"/>
                    <p:cNvSpPr/>
                    <p:nvPr>
                      <p:custDataLst>
                        <p:tags r:id="rId137"/>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94" name="组合 193"/>
                  <p:cNvGrpSpPr/>
                  <p:nvPr/>
                </p:nvGrpSpPr>
                <p:grpSpPr>
                  <a:xfrm>
                    <a:off x="14993" y="4800"/>
                    <a:ext cx="1245" cy="1283"/>
                    <a:chOff x="14993" y="5886"/>
                    <a:chExt cx="1245" cy="1283"/>
                  </a:xfrm>
                </p:grpSpPr>
                <p:sp>
                  <p:nvSpPr>
                    <p:cNvPr id="195" name="立方体 194"/>
                    <p:cNvSpPr/>
                    <p:nvPr>
                      <p:custDataLst>
                        <p:tags r:id="rId138"/>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6" name="立方体 195"/>
                    <p:cNvSpPr/>
                    <p:nvPr>
                      <p:custDataLst>
                        <p:tags r:id="rId139"/>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7" name="立方体 196"/>
                    <p:cNvSpPr/>
                    <p:nvPr>
                      <p:custDataLst>
                        <p:tags r:id="rId140"/>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8" name="立方体 197"/>
                    <p:cNvSpPr/>
                    <p:nvPr>
                      <p:custDataLst>
                        <p:tags r:id="rId141"/>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200" name="组合 199"/>
                <p:cNvGrpSpPr/>
                <p:nvPr/>
              </p:nvGrpSpPr>
              <p:grpSpPr>
                <a:xfrm>
                  <a:off x="14820" y="4980"/>
                  <a:ext cx="1244" cy="2368"/>
                  <a:chOff x="14993" y="4800"/>
                  <a:chExt cx="1244" cy="2368"/>
                </a:xfrm>
              </p:grpSpPr>
              <p:grpSp>
                <p:nvGrpSpPr>
                  <p:cNvPr id="201" name="组合 200"/>
                  <p:cNvGrpSpPr/>
                  <p:nvPr/>
                </p:nvGrpSpPr>
                <p:grpSpPr>
                  <a:xfrm>
                    <a:off x="14993" y="5886"/>
                    <a:ext cx="1245" cy="1283"/>
                    <a:chOff x="14993" y="5886"/>
                    <a:chExt cx="1245" cy="1283"/>
                  </a:xfrm>
                </p:grpSpPr>
                <p:sp>
                  <p:nvSpPr>
                    <p:cNvPr id="202" name="立方体 201"/>
                    <p:cNvSpPr/>
                    <p:nvPr>
                      <p:custDataLst>
                        <p:tags r:id="rId142"/>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3" name="立方体 202"/>
                    <p:cNvSpPr/>
                    <p:nvPr>
                      <p:custDataLst>
                        <p:tags r:id="rId143"/>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4" name="立方体 203"/>
                    <p:cNvSpPr/>
                    <p:nvPr>
                      <p:custDataLst>
                        <p:tags r:id="rId144"/>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5" name="立方体 204"/>
                    <p:cNvSpPr/>
                    <p:nvPr>
                      <p:custDataLst>
                        <p:tags r:id="rId145"/>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06" name="组合 205"/>
                  <p:cNvGrpSpPr/>
                  <p:nvPr/>
                </p:nvGrpSpPr>
                <p:grpSpPr>
                  <a:xfrm>
                    <a:off x="14993" y="4800"/>
                    <a:ext cx="1245" cy="1283"/>
                    <a:chOff x="14993" y="5886"/>
                    <a:chExt cx="1245" cy="1283"/>
                  </a:xfrm>
                </p:grpSpPr>
                <p:sp>
                  <p:nvSpPr>
                    <p:cNvPr id="207" name="立方体 206"/>
                    <p:cNvSpPr/>
                    <p:nvPr>
                      <p:custDataLst>
                        <p:tags r:id="rId146"/>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8" name="立方体 207"/>
                    <p:cNvSpPr/>
                    <p:nvPr>
                      <p:custDataLst>
                        <p:tags r:id="rId147"/>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9" name="立方体 208"/>
                    <p:cNvSpPr/>
                    <p:nvPr>
                      <p:custDataLst>
                        <p:tags r:id="rId148"/>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0" name="立方体 209"/>
                    <p:cNvSpPr/>
                    <p:nvPr>
                      <p:custDataLst>
                        <p:tags r:id="rId149"/>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grpSp>
            <p:nvGrpSpPr>
              <p:cNvPr id="212" name="组合 211"/>
              <p:cNvGrpSpPr/>
              <p:nvPr/>
            </p:nvGrpSpPr>
            <p:grpSpPr>
              <a:xfrm>
                <a:off x="14475" y="5163"/>
                <a:ext cx="1417" cy="2548"/>
                <a:chOff x="14820" y="4800"/>
                <a:chExt cx="1417" cy="2548"/>
              </a:xfrm>
            </p:grpSpPr>
            <p:grpSp>
              <p:nvGrpSpPr>
                <p:cNvPr id="213" name="组合 212"/>
                <p:cNvGrpSpPr/>
                <p:nvPr/>
              </p:nvGrpSpPr>
              <p:grpSpPr>
                <a:xfrm>
                  <a:off x="14993" y="4800"/>
                  <a:ext cx="1244" cy="2368"/>
                  <a:chOff x="14993" y="4800"/>
                  <a:chExt cx="1244" cy="2368"/>
                </a:xfrm>
              </p:grpSpPr>
              <p:grpSp>
                <p:nvGrpSpPr>
                  <p:cNvPr id="214" name="组合 213"/>
                  <p:cNvGrpSpPr/>
                  <p:nvPr/>
                </p:nvGrpSpPr>
                <p:grpSpPr>
                  <a:xfrm>
                    <a:off x="14993" y="5886"/>
                    <a:ext cx="1245" cy="1283"/>
                    <a:chOff x="14993" y="5886"/>
                    <a:chExt cx="1245" cy="1283"/>
                  </a:xfrm>
                </p:grpSpPr>
                <p:sp>
                  <p:nvSpPr>
                    <p:cNvPr id="215" name="立方体 214"/>
                    <p:cNvSpPr/>
                    <p:nvPr>
                      <p:custDataLst>
                        <p:tags r:id="rId150"/>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6" name="立方体 215"/>
                    <p:cNvSpPr/>
                    <p:nvPr>
                      <p:custDataLst>
                        <p:tags r:id="rId151"/>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7" name="立方体 216"/>
                    <p:cNvSpPr/>
                    <p:nvPr>
                      <p:custDataLst>
                        <p:tags r:id="rId152"/>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8" name="立方体 217"/>
                    <p:cNvSpPr/>
                    <p:nvPr>
                      <p:custDataLst>
                        <p:tags r:id="rId153"/>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19" name="组合 218"/>
                  <p:cNvGrpSpPr/>
                  <p:nvPr/>
                </p:nvGrpSpPr>
                <p:grpSpPr>
                  <a:xfrm>
                    <a:off x="14993" y="4800"/>
                    <a:ext cx="1245" cy="1283"/>
                    <a:chOff x="14993" y="5886"/>
                    <a:chExt cx="1245" cy="1283"/>
                  </a:xfrm>
                </p:grpSpPr>
                <p:sp>
                  <p:nvSpPr>
                    <p:cNvPr id="220" name="立方体 219"/>
                    <p:cNvSpPr/>
                    <p:nvPr>
                      <p:custDataLst>
                        <p:tags r:id="rId154"/>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1" name="立方体 220"/>
                    <p:cNvSpPr/>
                    <p:nvPr>
                      <p:custDataLst>
                        <p:tags r:id="rId155"/>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2" name="立方体 221"/>
                    <p:cNvSpPr/>
                    <p:nvPr>
                      <p:custDataLst>
                        <p:tags r:id="rId156"/>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3" name="立方体 222"/>
                    <p:cNvSpPr/>
                    <p:nvPr>
                      <p:custDataLst>
                        <p:tags r:id="rId157"/>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224" name="组合 223"/>
                <p:cNvGrpSpPr/>
                <p:nvPr/>
              </p:nvGrpSpPr>
              <p:grpSpPr>
                <a:xfrm>
                  <a:off x="14820" y="4980"/>
                  <a:ext cx="1244" cy="2368"/>
                  <a:chOff x="14993" y="4800"/>
                  <a:chExt cx="1244" cy="2368"/>
                </a:xfrm>
              </p:grpSpPr>
              <p:grpSp>
                <p:nvGrpSpPr>
                  <p:cNvPr id="225" name="组合 224"/>
                  <p:cNvGrpSpPr/>
                  <p:nvPr/>
                </p:nvGrpSpPr>
                <p:grpSpPr>
                  <a:xfrm>
                    <a:off x="14993" y="5886"/>
                    <a:ext cx="1245" cy="1283"/>
                    <a:chOff x="14993" y="5886"/>
                    <a:chExt cx="1245" cy="1283"/>
                  </a:xfrm>
                </p:grpSpPr>
                <p:sp>
                  <p:nvSpPr>
                    <p:cNvPr id="226" name="立方体 225"/>
                    <p:cNvSpPr/>
                    <p:nvPr>
                      <p:custDataLst>
                        <p:tags r:id="rId158"/>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7" name="立方体 226"/>
                    <p:cNvSpPr/>
                    <p:nvPr>
                      <p:custDataLst>
                        <p:tags r:id="rId159"/>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8" name="立方体 227"/>
                    <p:cNvSpPr/>
                    <p:nvPr>
                      <p:custDataLst>
                        <p:tags r:id="rId160"/>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9" name="立方体 228"/>
                    <p:cNvSpPr/>
                    <p:nvPr>
                      <p:custDataLst>
                        <p:tags r:id="rId161"/>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30" name="组合 229"/>
                  <p:cNvGrpSpPr/>
                  <p:nvPr/>
                </p:nvGrpSpPr>
                <p:grpSpPr>
                  <a:xfrm>
                    <a:off x="14993" y="4800"/>
                    <a:ext cx="1245" cy="1283"/>
                    <a:chOff x="14993" y="5886"/>
                    <a:chExt cx="1245" cy="1283"/>
                  </a:xfrm>
                </p:grpSpPr>
                <p:sp>
                  <p:nvSpPr>
                    <p:cNvPr id="231" name="立方体 230"/>
                    <p:cNvSpPr/>
                    <p:nvPr>
                      <p:custDataLst>
                        <p:tags r:id="rId162"/>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2" name="立方体 231"/>
                    <p:cNvSpPr/>
                    <p:nvPr>
                      <p:custDataLst>
                        <p:tags r:id="rId163"/>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3" name="立方体 232"/>
                    <p:cNvSpPr/>
                    <p:nvPr>
                      <p:custDataLst>
                        <p:tags r:id="rId164"/>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4" name="立方体 233"/>
                    <p:cNvSpPr/>
                    <p:nvPr>
                      <p:custDataLst>
                        <p:tags r:id="rId165"/>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grpSp>
        <p:grpSp>
          <p:nvGrpSpPr>
            <p:cNvPr id="236" name="组合 235"/>
            <p:cNvGrpSpPr/>
            <p:nvPr/>
          </p:nvGrpSpPr>
          <p:grpSpPr>
            <a:xfrm>
              <a:off x="15520" y="4802"/>
              <a:ext cx="1761" cy="2911"/>
              <a:chOff x="14475" y="4800"/>
              <a:chExt cx="1761" cy="2911"/>
            </a:xfrm>
          </p:grpSpPr>
          <p:grpSp>
            <p:nvGrpSpPr>
              <p:cNvPr id="237" name="组合 236"/>
              <p:cNvGrpSpPr/>
              <p:nvPr/>
            </p:nvGrpSpPr>
            <p:grpSpPr>
              <a:xfrm>
                <a:off x="14820" y="4800"/>
                <a:ext cx="1417" cy="2548"/>
                <a:chOff x="14820" y="4800"/>
                <a:chExt cx="1417" cy="2548"/>
              </a:xfrm>
            </p:grpSpPr>
            <p:grpSp>
              <p:nvGrpSpPr>
                <p:cNvPr id="238" name="组合 237"/>
                <p:cNvGrpSpPr/>
                <p:nvPr/>
              </p:nvGrpSpPr>
              <p:grpSpPr>
                <a:xfrm>
                  <a:off x="14993" y="4800"/>
                  <a:ext cx="1244" cy="2368"/>
                  <a:chOff x="14993" y="4800"/>
                  <a:chExt cx="1244" cy="2368"/>
                </a:xfrm>
              </p:grpSpPr>
              <p:grpSp>
                <p:nvGrpSpPr>
                  <p:cNvPr id="239" name="组合 238"/>
                  <p:cNvGrpSpPr/>
                  <p:nvPr/>
                </p:nvGrpSpPr>
                <p:grpSpPr>
                  <a:xfrm>
                    <a:off x="14993" y="5886"/>
                    <a:ext cx="1245" cy="1283"/>
                    <a:chOff x="14993" y="5886"/>
                    <a:chExt cx="1245" cy="1283"/>
                  </a:xfrm>
                </p:grpSpPr>
                <p:sp>
                  <p:nvSpPr>
                    <p:cNvPr id="240" name="立方体 239"/>
                    <p:cNvSpPr/>
                    <p:nvPr>
                      <p:custDataLst>
                        <p:tags r:id="rId166"/>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1" name="立方体 240"/>
                    <p:cNvSpPr/>
                    <p:nvPr>
                      <p:custDataLst>
                        <p:tags r:id="rId167"/>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2" name="立方体 241"/>
                    <p:cNvSpPr/>
                    <p:nvPr>
                      <p:custDataLst>
                        <p:tags r:id="rId168"/>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3" name="立方体 242"/>
                    <p:cNvSpPr/>
                    <p:nvPr>
                      <p:custDataLst>
                        <p:tags r:id="rId169"/>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44" name="组合 243"/>
                  <p:cNvGrpSpPr/>
                  <p:nvPr/>
                </p:nvGrpSpPr>
                <p:grpSpPr>
                  <a:xfrm>
                    <a:off x="14993" y="4800"/>
                    <a:ext cx="1245" cy="1283"/>
                    <a:chOff x="14993" y="5886"/>
                    <a:chExt cx="1245" cy="1283"/>
                  </a:xfrm>
                </p:grpSpPr>
                <p:sp>
                  <p:nvSpPr>
                    <p:cNvPr id="245" name="立方体 244"/>
                    <p:cNvSpPr/>
                    <p:nvPr>
                      <p:custDataLst>
                        <p:tags r:id="rId170"/>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6" name="立方体 245"/>
                    <p:cNvSpPr/>
                    <p:nvPr>
                      <p:custDataLst>
                        <p:tags r:id="rId171"/>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7" name="立方体 246"/>
                    <p:cNvSpPr/>
                    <p:nvPr>
                      <p:custDataLst>
                        <p:tags r:id="rId172"/>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8" name="立方体 247"/>
                    <p:cNvSpPr/>
                    <p:nvPr>
                      <p:custDataLst>
                        <p:tags r:id="rId173"/>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249" name="组合 248"/>
                <p:cNvGrpSpPr/>
                <p:nvPr/>
              </p:nvGrpSpPr>
              <p:grpSpPr>
                <a:xfrm>
                  <a:off x="14820" y="4980"/>
                  <a:ext cx="1244" cy="2368"/>
                  <a:chOff x="14993" y="4800"/>
                  <a:chExt cx="1244" cy="2368"/>
                </a:xfrm>
              </p:grpSpPr>
              <p:grpSp>
                <p:nvGrpSpPr>
                  <p:cNvPr id="250" name="组合 249"/>
                  <p:cNvGrpSpPr/>
                  <p:nvPr/>
                </p:nvGrpSpPr>
                <p:grpSpPr>
                  <a:xfrm>
                    <a:off x="14993" y="5886"/>
                    <a:ext cx="1245" cy="1283"/>
                    <a:chOff x="14993" y="5886"/>
                    <a:chExt cx="1245" cy="1283"/>
                  </a:xfrm>
                </p:grpSpPr>
                <p:sp>
                  <p:nvSpPr>
                    <p:cNvPr id="251" name="立方体 250"/>
                    <p:cNvSpPr/>
                    <p:nvPr>
                      <p:custDataLst>
                        <p:tags r:id="rId174"/>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2" name="立方体 251"/>
                    <p:cNvSpPr/>
                    <p:nvPr>
                      <p:custDataLst>
                        <p:tags r:id="rId175"/>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3" name="立方体 252"/>
                    <p:cNvSpPr/>
                    <p:nvPr>
                      <p:custDataLst>
                        <p:tags r:id="rId176"/>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4" name="立方体 253"/>
                    <p:cNvSpPr/>
                    <p:nvPr>
                      <p:custDataLst>
                        <p:tags r:id="rId177"/>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55" name="组合 254"/>
                  <p:cNvGrpSpPr/>
                  <p:nvPr/>
                </p:nvGrpSpPr>
                <p:grpSpPr>
                  <a:xfrm>
                    <a:off x="14993" y="4800"/>
                    <a:ext cx="1245" cy="1283"/>
                    <a:chOff x="14993" y="5886"/>
                    <a:chExt cx="1245" cy="1283"/>
                  </a:xfrm>
                </p:grpSpPr>
                <p:sp>
                  <p:nvSpPr>
                    <p:cNvPr id="256" name="立方体 255"/>
                    <p:cNvSpPr/>
                    <p:nvPr>
                      <p:custDataLst>
                        <p:tags r:id="rId178"/>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7" name="立方体 256"/>
                    <p:cNvSpPr/>
                    <p:nvPr>
                      <p:custDataLst>
                        <p:tags r:id="rId179"/>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8" name="立方体 257"/>
                    <p:cNvSpPr/>
                    <p:nvPr>
                      <p:custDataLst>
                        <p:tags r:id="rId180"/>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9" name="立方体 258"/>
                    <p:cNvSpPr/>
                    <p:nvPr>
                      <p:custDataLst>
                        <p:tags r:id="rId181"/>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grpSp>
            <p:nvGrpSpPr>
              <p:cNvPr id="260" name="组合 259"/>
              <p:cNvGrpSpPr/>
              <p:nvPr/>
            </p:nvGrpSpPr>
            <p:grpSpPr>
              <a:xfrm>
                <a:off x="14475" y="5163"/>
                <a:ext cx="1417" cy="2548"/>
                <a:chOff x="14820" y="4800"/>
                <a:chExt cx="1417" cy="2548"/>
              </a:xfrm>
            </p:grpSpPr>
            <p:grpSp>
              <p:nvGrpSpPr>
                <p:cNvPr id="261" name="组合 260"/>
                <p:cNvGrpSpPr/>
                <p:nvPr/>
              </p:nvGrpSpPr>
              <p:grpSpPr>
                <a:xfrm>
                  <a:off x="14993" y="4800"/>
                  <a:ext cx="1244" cy="2368"/>
                  <a:chOff x="14993" y="4800"/>
                  <a:chExt cx="1244" cy="2368"/>
                </a:xfrm>
              </p:grpSpPr>
              <p:grpSp>
                <p:nvGrpSpPr>
                  <p:cNvPr id="262" name="组合 261"/>
                  <p:cNvGrpSpPr/>
                  <p:nvPr/>
                </p:nvGrpSpPr>
                <p:grpSpPr>
                  <a:xfrm>
                    <a:off x="14993" y="5886"/>
                    <a:ext cx="1245" cy="1283"/>
                    <a:chOff x="14993" y="5886"/>
                    <a:chExt cx="1245" cy="1283"/>
                  </a:xfrm>
                </p:grpSpPr>
                <p:sp>
                  <p:nvSpPr>
                    <p:cNvPr id="263" name="立方体 262"/>
                    <p:cNvSpPr/>
                    <p:nvPr>
                      <p:custDataLst>
                        <p:tags r:id="rId182"/>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4" name="立方体 263"/>
                    <p:cNvSpPr/>
                    <p:nvPr>
                      <p:custDataLst>
                        <p:tags r:id="rId183"/>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5" name="立方体 264"/>
                    <p:cNvSpPr/>
                    <p:nvPr>
                      <p:custDataLst>
                        <p:tags r:id="rId184"/>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6" name="立方体 265"/>
                    <p:cNvSpPr/>
                    <p:nvPr>
                      <p:custDataLst>
                        <p:tags r:id="rId185"/>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67" name="组合 266"/>
                  <p:cNvGrpSpPr/>
                  <p:nvPr/>
                </p:nvGrpSpPr>
                <p:grpSpPr>
                  <a:xfrm>
                    <a:off x="14993" y="4800"/>
                    <a:ext cx="1245" cy="1283"/>
                    <a:chOff x="14993" y="5886"/>
                    <a:chExt cx="1245" cy="1283"/>
                  </a:xfrm>
                </p:grpSpPr>
                <p:sp>
                  <p:nvSpPr>
                    <p:cNvPr id="268" name="立方体 267"/>
                    <p:cNvSpPr/>
                    <p:nvPr>
                      <p:custDataLst>
                        <p:tags r:id="rId186"/>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9" name="立方体 268"/>
                    <p:cNvSpPr/>
                    <p:nvPr>
                      <p:custDataLst>
                        <p:tags r:id="rId187"/>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0" name="立方体 269"/>
                    <p:cNvSpPr/>
                    <p:nvPr>
                      <p:custDataLst>
                        <p:tags r:id="rId188"/>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1" name="立方体 270"/>
                    <p:cNvSpPr/>
                    <p:nvPr>
                      <p:custDataLst>
                        <p:tags r:id="rId189"/>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272" name="组合 271"/>
                <p:cNvGrpSpPr/>
                <p:nvPr/>
              </p:nvGrpSpPr>
              <p:grpSpPr>
                <a:xfrm>
                  <a:off x="14820" y="4980"/>
                  <a:ext cx="1244" cy="2368"/>
                  <a:chOff x="14993" y="4800"/>
                  <a:chExt cx="1244" cy="2368"/>
                </a:xfrm>
              </p:grpSpPr>
              <p:grpSp>
                <p:nvGrpSpPr>
                  <p:cNvPr id="273" name="组合 272"/>
                  <p:cNvGrpSpPr/>
                  <p:nvPr/>
                </p:nvGrpSpPr>
                <p:grpSpPr>
                  <a:xfrm>
                    <a:off x="14993" y="5886"/>
                    <a:ext cx="1245" cy="1283"/>
                    <a:chOff x="14993" y="5886"/>
                    <a:chExt cx="1245" cy="1283"/>
                  </a:xfrm>
                </p:grpSpPr>
                <p:sp>
                  <p:nvSpPr>
                    <p:cNvPr id="274" name="立方体 273"/>
                    <p:cNvSpPr/>
                    <p:nvPr>
                      <p:custDataLst>
                        <p:tags r:id="rId190"/>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5" name="立方体 274"/>
                    <p:cNvSpPr/>
                    <p:nvPr>
                      <p:custDataLst>
                        <p:tags r:id="rId191"/>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6" name="立方体 275"/>
                    <p:cNvSpPr/>
                    <p:nvPr>
                      <p:custDataLst>
                        <p:tags r:id="rId192"/>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7" name="立方体 276"/>
                    <p:cNvSpPr/>
                    <p:nvPr>
                      <p:custDataLst>
                        <p:tags r:id="rId193"/>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78" name="组合 277"/>
                  <p:cNvGrpSpPr/>
                  <p:nvPr/>
                </p:nvGrpSpPr>
                <p:grpSpPr>
                  <a:xfrm>
                    <a:off x="14993" y="4800"/>
                    <a:ext cx="1245" cy="1283"/>
                    <a:chOff x="14993" y="5886"/>
                    <a:chExt cx="1245" cy="1283"/>
                  </a:xfrm>
                </p:grpSpPr>
                <p:sp>
                  <p:nvSpPr>
                    <p:cNvPr id="279" name="立方体 278"/>
                    <p:cNvSpPr/>
                    <p:nvPr>
                      <p:custDataLst>
                        <p:tags r:id="rId194"/>
                      </p:custDataLst>
                    </p:nvPr>
                  </p:nvSpPr>
                  <p:spPr>
                    <a:xfrm>
                      <a:off x="14993"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0" name="立方体 279"/>
                    <p:cNvSpPr/>
                    <p:nvPr>
                      <p:custDataLst>
                        <p:tags r:id="rId195"/>
                      </p:custDataLst>
                    </p:nvPr>
                  </p:nvSpPr>
                  <p:spPr>
                    <a:xfrm>
                      <a:off x="15478" y="6409"/>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1" name="立方体 280"/>
                    <p:cNvSpPr/>
                    <p:nvPr>
                      <p:custDataLst>
                        <p:tags r:id="rId196"/>
                      </p:custDataLst>
                    </p:nvPr>
                  </p:nvSpPr>
                  <p:spPr>
                    <a:xfrm>
                      <a:off x="14993"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2" name="立方体 281"/>
                    <p:cNvSpPr/>
                    <p:nvPr>
                      <p:custDataLst>
                        <p:tags r:id="rId197"/>
                      </p:custDataLst>
                    </p:nvPr>
                  </p:nvSpPr>
                  <p:spPr>
                    <a:xfrm>
                      <a:off x="15478" y="5886"/>
                      <a:ext cx="760" cy="760"/>
                    </a:xfrm>
                    <a:prstGeom prst="cube">
                      <a:avLst/>
                    </a:prstGeom>
                    <a:solidFill>
                      <a:srgbClr val="9FBDF3"/>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grpSp>
      </p:grpSp>
      <p:graphicFrame>
        <p:nvGraphicFramePr>
          <p:cNvPr id="284" name="对象 283">
            <a:hlinkClick r:id="" action="ppaction://ole?verb="/>
          </p:cNvPr>
          <p:cNvGraphicFramePr>
            <a:graphicFrameLocks noChangeAspect="1"/>
          </p:cNvGraphicFramePr>
          <p:nvPr>
            <p:custDataLst>
              <p:tags r:id="rId198"/>
            </p:custDataLst>
          </p:nvPr>
        </p:nvGraphicFramePr>
        <p:xfrm>
          <a:off x="9558656" y="5766118"/>
          <a:ext cx="1564005" cy="329565"/>
        </p:xfrm>
        <a:graphic>
          <a:graphicData uri="http://schemas.openxmlformats.org/presentationml/2006/ole">
            <mc:AlternateContent xmlns:mc="http://schemas.openxmlformats.org/markup-compatibility/2006">
              <mc:Choice xmlns:v="urn:schemas-microsoft-com:vml" Requires="v">
                <p:oleObj spid="_x0000_s285" name="" r:id="rId199" imgW="965200" imgH="203200" progId="Equation.KSEE3">
                  <p:embed/>
                </p:oleObj>
              </mc:Choice>
              <mc:Fallback>
                <p:oleObj name="" r:id="rId199" imgW="965200" imgH="203200" progId="Equation.KSEE3">
                  <p:embed/>
                  <p:pic>
                    <p:nvPicPr>
                      <p:cNvPr id="0" name="图片 1024"/>
                      <p:cNvPicPr/>
                      <p:nvPr/>
                    </p:nvPicPr>
                    <p:blipFill>
                      <a:blip r:embed="rId134">
                        <a:lum bright="100000" contrast="-70000"/>
                      </a:blip>
                      <a:stretch>
                        <a:fillRect/>
                      </a:stretch>
                    </p:blipFill>
                    <p:spPr>
                      <a:xfrm>
                        <a:off x="9558656" y="5766118"/>
                        <a:ext cx="1564005" cy="329565"/>
                      </a:xfrm>
                      <a:prstGeom prst="rect">
                        <a:avLst/>
                      </a:prstGeom>
                    </p:spPr>
                  </p:pic>
                </p:oleObj>
              </mc:Fallback>
            </mc:AlternateContent>
          </a:graphicData>
        </a:graphic>
      </p:graphicFrame>
      <p:graphicFrame>
        <p:nvGraphicFramePr>
          <p:cNvPr id="286" name="对象 285">
            <a:hlinkClick r:id="" action="ppaction://ole?verb="/>
          </p:cNvPr>
          <p:cNvGraphicFramePr>
            <a:graphicFrameLocks noChangeAspect="1"/>
          </p:cNvGraphicFramePr>
          <p:nvPr>
            <p:custDataLst>
              <p:tags r:id="rId200"/>
            </p:custDataLst>
          </p:nvPr>
        </p:nvGraphicFramePr>
        <p:xfrm>
          <a:off x="9577388" y="6088063"/>
          <a:ext cx="1522730" cy="329565"/>
        </p:xfrm>
        <a:graphic>
          <a:graphicData uri="http://schemas.openxmlformats.org/presentationml/2006/ole">
            <mc:AlternateContent xmlns:mc="http://schemas.openxmlformats.org/markup-compatibility/2006">
              <mc:Choice xmlns:v="urn:schemas-microsoft-com:vml" Requires="v">
                <p:oleObj spid="_x0000_s287" name="" r:id="rId201" imgW="939800" imgH="203200" progId="Equation.KSEE3">
                  <p:embed/>
                </p:oleObj>
              </mc:Choice>
              <mc:Fallback>
                <p:oleObj name="" r:id="rId201" imgW="939800" imgH="203200" progId="Equation.KSEE3">
                  <p:embed/>
                  <p:pic>
                    <p:nvPicPr>
                      <p:cNvPr id="0" name="图片 1024"/>
                      <p:cNvPicPr/>
                      <p:nvPr/>
                    </p:nvPicPr>
                    <p:blipFill>
                      <a:blip r:embed="rId202">
                        <a:lum bright="100000" contrast="-70000"/>
                      </a:blip>
                      <a:stretch>
                        <a:fillRect/>
                      </a:stretch>
                    </p:blipFill>
                    <p:spPr>
                      <a:xfrm>
                        <a:off x="9577388" y="6088063"/>
                        <a:ext cx="1522730" cy="329565"/>
                      </a:xfrm>
                      <a:prstGeom prst="rect">
                        <a:avLst/>
                      </a:prstGeom>
                    </p:spPr>
                  </p:pic>
                </p:oleObj>
              </mc:Fallback>
            </mc:AlternateContent>
          </a:graphicData>
        </a:graphic>
      </p:graphicFrame>
      <p:sp>
        <p:nvSpPr>
          <p:cNvPr id="288" name="标题 1"/>
          <p:cNvSpPr>
            <a:spLocks noGrp="1"/>
          </p:cNvSpPr>
          <p:nvPr>
            <p:custDataLst>
              <p:tags r:id="rId203"/>
            </p:custDataLst>
          </p:nvPr>
        </p:nvSpPr>
        <p:spPr>
          <a:xfrm>
            <a:off x="9987280" y="3308350"/>
            <a:ext cx="124460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八叉树</a:t>
            </a:r>
            <a:endParaRPr lang="zh-CN" altLang="en-US" sz="1600" b="0">
              <a:solidFill>
                <a:srgbClr val="FFFF00"/>
              </a:solidFill>
            </a:endParaRPr>
          </a:p>
        </p:txBody>
      </p:sp>
      <p:graphicFrame>
        <p:nvGraphicFramePr>
          <p:cNvPr id="289" name="对象 288">
            <a:hlinkClick r:id="" action="ppaction://ole?verb="/>
          </p:cNvPr>
          <p:cNvGraphicFramePr>
            <a:graphicFrameLocks noChangeAspect="1"/>
          </p:cNvGraphicFramePr>
          <p:nvPr>
            <p:custDataLst>
              <p:tags r:id="rId204"/>
            </p:custDataLst>
          </p:nvPr>
        </p:nvGraphicFramePr>
        <p:xfrm>
          <a:off x="2574291" y="5482273"/>
          <a:ext cx="1069975" cy="329565"/>
        </p:xfrm>
        <a:graphic>
          <a:graphicData uri="http://schemas.openxmlformats.org/presentationml/2006/ole">
            <mc:AlternateContent xmlns:mc="http://schemas.openxmlformats.org/markup-compatibility/2006">
              <mc:Choice xmlns:v="urn:schemas-microsoft-com:vml" Requires="v">
                <p:oleObj spid="_x0000_s290" name="" r:id="rId205" imgW="660400" imgH="203200" progId="Equation.KSEE3">
                  <p:embed/>
                </p:oleObj>
              </mc:Choice>
              <mc:Fallback>
                <p:oleObj name="" r:id="rId205" imgW="660400" imgH="203200" progId="Equation.KSEE3">
                  <p:embed/>
                  <p:pic>
                    <p:nvPicPr>
                      <p:cNvPr id="0" name="图片 1024"/>
                      <p:cNvPicPr/>
                      <p:nvPr/>
                    </p:nvPicPr>
                    <p:blipFill>
                      <a:blip r:embed="rId206">
                        <a:lum bright="100000" contrast="-70000"/>
                      </a:blip>
                      <a:stretch>
                        <a:fillRect/>
                      </a:stretch>
                    </p:blipFill>
                    <p:spPr>
                      <a:xfrm>
                        <a:off x="2574291" y="5482273"/>
                        <a:ext cx="1069975" cy="329565"/>
                      </a:xfrm>
                      <a:prstGeom prst="rect">
                        <a:avLst/>
                      </a:prstGeom>
                    </p:spPr>
                  </p:pic>
                </p:oleObj>
              </mc:Fallback>
            </mc:AlternateContent>
          </a:graphicData>
        </a:graphic>
      </p:graphicFrame>
      <p:graphicFrame>
        <p:nvGraphicFramePr>
          <p:cNvPr id="291" name="对象 290">
            <a:hlinkClick r:id="" action="ppaction://ole?verb="/>
          </p:cNvPr>
          <p:cNvGraphicFramePr>
            <a:graphicFrameLocks noChangeAspect="1"/>
          </p:cNvGraphicFramePr>
          <p:nvPr>
            <p:custDataLst>
              <p:tags r:id="rId207"/>
            </p:custDataLst>
          </p:nvPr>
        </p:nvGraphicFramePr>
        <p:xfrm>
          <a:off x="4341496" y="5394643"/>
          <a:ext cx="1337945" cy="329565"/>
        </p:xfrm>
        <a:graphic>
          <a:graphicData uri="http://schemas.openxmlformats.org/presentationml/2006/ole">
            <mc:AlternateContent xmlns:mc="http://schemas.openxmlformats.org/markup-compatibility/2006">
              <mc:Choice xmlns:v="urn:schemas-microsoft-com:vml" Requires="v">
                <p:oleObj spid="_x0000_s292" name="" r:id="rId208" imgW="825500" imgH="203200" progId="Equation.KSEE3">
                  <p:embed/>
                </p:oleObj>
              </mc:Choice>
              <mc:Fallback>
                <p:oleObj name="" r:id="rId208" imgW="825500" imgH="203200" progId="Equation.KSEE3">
                  <p:embed/>
                  <p:pic>
                    <p:nvPicPr>
                      <p:cNvPr id="0" name="图片 1024"/>
                      <p:cNvPicPr/>
                      <p:nvPr/>
                    </p:nvPicPr>
                    <p:blipFill>
                      <a:blip r:embed="rId209">
                        <a:lum bright="100000" contrast="-70000"/>
                      </a:blip>
                      <a:stretch>
                        <a:fillRect/>
                      </a:stretch>
                    </p:blipFill>
                    <p:spPr>
                      <a:xfrm>
                        <a:off x="4341496" y="5394643"/>
                        <a:ext cx="1337945" cy="329565"/>
                      </a:xfrm>
                      <a:prstGeom prst="rect">
                        <a:avLst/>
                      </a:prstGeom>
                    </p:spPr>
                  </p:pic>
                </p:oleObj>
              </mc:Fallback>
            </mc:AlternateContent>
          </a:graphicData>
        </a:graphic>
      </p:graphicFrame>
    </p:spTree>
    <p:custDataLst>
      <p:tags r:id="rId2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blinds(horizontal)">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linds(horizontal)">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blinds(horizontal)">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blinds(horizontal)">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blinds(horizontal)">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89"/>
                                        </p:tgtEl>
                                        <p:attrNameLst>
                                          <p:attrName>style.visibility</p:attrName>
                                        </p:attrNameLst>
                                      </p:cBhvr>
                                      <p:to>
                                        <p:strVal val="visible"/>
                                      </p:to>
                                    </p:set>
                                    <p:animEffect transition="in" filter="blinds(horizontal)">
                                      <p:cBhvr>
                                        <p:cTn id="42" dur="500"/>
                                        <p:tgtEl>
                                          <p:spTgt spid="28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linds(horizontal)">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blinds(horizontal)">
                                      <p:cBhvr>
                                        <p:cTn id="52" dur="500"/>
                                        <p:tgtEl>
                                          <p:spTgt spid="7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blinds(horizontal)">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91"/>
                                        </p:tgtEl>
                                        <p:attrNameLst>
                                          <p:attrName>style.visibility</p:attrName>
                                        </p:attrNameLst>
                                      </p:cBhvr>
                                      <p:to>
                                        <p:strVal val="visible"/>
                                      </p:to>
                                    </p:set>
                                    <p:animEffect transition="in" filter="blinds(horizontal)">
                                      <p:cBhvr>
                                        <p:cTn id="62" dur="500"/>
                                        <p:tgtEl>
                                          <p:spTgt spid="29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blinds(horizontal)">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blinds(horizontal)">
                                      <p:cBhvr>
                                        <p:cTn id="72" dur="500"/>
                                        <p:tgtEl>
                                          <p:spTgt spid="7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293"/>
                                        </p:tgtEl>
                                        <p:attrNameLst>
                                          <p:attrName>style.visibility</p:attrName>
                                        </p:attrNameLst>
                                      </p:cBhvr>
                                      <p:to>
                                        <p:strVal val="visible"/>
                                      </p:to>
                                    </p:set>
                                    <p:animEffect transition="in" filter="blinds(horizontal)">
                                      <p:cBhvr>
                                        <p:cTn id="77" dur="500"/>
                                        <p:tgtEl>
                                          <p:spTgt spid="29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187"/>
                                        </p:tgtEl>
                                        <p:attrNameLst>
                                          <p:attrName>style.visibility</p:attrName>
                                        </p:attrNameLst>
                                      </p:cBhvr>
                                      <p:to>
                                        <p:strVal val="visible"/>
                                      </p:to>
                                    </p:set>
                                    <p:animEffect transition="in" filter="blinds(horizontal)">
                                      <p:cBhvr>
                                        <p:cTn id="82" dur="500"/>
                                        <p:tgtEl>
                                          <p:spTgt spid="18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84"/>
                                        </p:tgtEl>
                                        <p:attrNameLst>
                                          <p:attrName>style.visibility</p:attrName>
                                        </p:attrNameLst>
                                      </p:cBhvr>
                                      <p:to>
                                        <p:strVal val="visible"/>
                                      </p:to>
                                    </p:set>
                                    <p:animEffect transition="in" filter="blinds(horizontal)">
                                      <p:cBhvr>
                                        <p:cTn id="87" dur="500"/>
                                        <p:tgtEl>
                                          <p:spTgt spid="184"/>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88"/>
                                        </p:tgtEl>
                                        <p:attrNameLst>
                                          <p:attrName>style.visibility</p:attrName>
                                        </p:attrNameLst>
                                      </p:cBhvr>
                                      <p:to>
                                        <p:strVal val="visible"/>
                                      </p:to>
                                    </p:set>
                                    <p:animEffect transition="in" filter="blinds(horizontal)">
                                      <p:cBhvr>
                                        <p:cTn id="92" dur="500"/>
                                        <p:tgtEl>
                                          <p:spTgt spid="288"/>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283"/>
                                        </p:tgtEl>
                                        <p:attrNameLst>
                                          <p:attrName>style.visibility</p:attrName>
                                        </p:attrNameLst>
                                      </p:cBhvr>
                                      <p:to>
                                        <p:strVal val="visible"/>
                                      </p:to>
                                    </p:set>
                                    <p:animEffect transition="in" filter="blinds(horizontal)">
                                      <p:cBhvr>
                                        <p:cTn id="97" dur="500"/>
                                        <p:tgtEl>
                                          <p:spTgt spid="283"/>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blinds(horizontal)">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blinds(horizontal)">
                                      <p:cBhvr>
                                        <p:cTn id="107" dur="5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72" grpId="0"/>
      <p:bldP spid="75" grpId="0"/>
      <p:bldP spid="28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定位问题</a:t>
            </a:r>
            <a:endParaRPr lang="zh-CN" altLang="en-US" sz="1400">
              <a:solidFill>
                <a:srgbClr val="FFFF00"/>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问题的泛化</a:t>
            </a:r>
            <a:endParaRPr lang="zh-CN" altLang="en-US" sz="1400">
              <a:solidFill>
                <a:schemeClr val="bg1"/>
              </a:solidFill>
              <a:latin typeface="+mn-ea"/>
              <a:sym typeface="+mn-ea"/>
            </a:endParaRPr>
          </a:p>
        </p:txBody>
      </p:sp>
      <p:sp>
        <p:nvSpPr>
          <p:cNvPr id="12" name="标题 1"/>
          <p:cNvSpPr>
            <a:spLocks noGrp="1"/>
          </p:cNvSpPr>
          <p:nvPr>
            <p:custDataLst>
              <p:tags r:id="rId8"/>
            </p:custDataLst>
          </p:nvPr>
        </p:nvSpPr>
        <p:spPr>
          <a:xfrm>
            <a:off x="9058275" y="4646930"/>
            <a:ext cx="2642235" cy="113030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【成都旅游打卡】</a:t>
            </a:r>
            <a:endParaRPr lang="zh-CN" altLang="en-US" sz="1600">
              <a:solidFill>
                <a:srgbClr val="FFFF00"/>
              </a:solidFill>
            </a:endParaRPr>
          </a:p>
          <a:p>
            <a:pPr indent="0">
              <a:lnSpc>
                <a:spcPct val="150000"/>
              </a:lnSpc>
            </a:pPr>
            <a:r>
              <a:rPr lang="zh-CN" altLang="en-US" sz="1600" b="0">
                <a:solidFill>
                  <a:srgbClr val="FFFF00"/>
                </a:solidFill>
              </a:rPr>
              <a:t>走到玉林路的尽头</a:t>
            </a:r>
            <a:endParaRPr lang="zh-CN" altLang="en-US" sz="1600" b="0">
              <a:solidFill>
                <a:srgbClr val="FFFF00"/>
              </a:solidFill>
            </a:endParaRPr>
          </a:p>
          <a:p>
            <a:pPr indent="0">
              <a:lnSpc>
                <a:spcPct val="150000"/>
              </a:lnSpc>
            </a:pPr>
            <a:r>
              <a:rPr lang="zh-CN" altLang="en-US" sz="1600" b="0">
                <a:solidFill>
                  <a:srgbClr val="FFFF00"/>
                </a:solidFill>
              </a:rPr>
              <a:t>坐在小酒馆的门口</a:t>
            </a:r>
            <a:endParaRPr lang="zh-CN" altLang="en-US" sz="1600" b="0">
              <a:solidFill>
                <a:srgbClr val="FFFF00"/>
              </a:solidFill>
            </a:endParaRPr>
          </a:p>
        </p:txBody>
      </p:sp>
      <p:sp>
        <p:nvSpPr>
          <p:cNvPr id="3" name="右箭头 2"/>
          <p:cNvSpPr/>
          <p:nvPr>
            <p:custDataLst>
              <p:tags r:id="rId9"/>
            </p:custDataLst>
          </p:nvPr>
        </p:nvSpPr>
        <p:spPr>
          <a:xfrm>
            <a:off x="4646930" y="1372235"/>
            <a:ext cx="5600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5389245" y="1177290"/>
            <a:ext cx="128905" cy="6140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5582285" y="1052195"/>
            <a:ext cx="894080" cy="737235"/>
          </a:xfrm>
          <a:prstGeom prst="rect">
            <a:avLst/>
          </a:prstGeom>
          <a:noFill/>
        </p:spPr>
        <p:txBody>
          <a:bodyPr wrap="none" rtlCol="0" anchor="t">
            <a:spAutoFit/>
          </a:bodyPr>
          <a:p>
            <a:pPr indent="0" algn="l">
              <a:lnSpc>
                <a:spcPct val="150000"/>
              </a:lnSpc>
              <a:buFont typeface="+mj-ea"/>
              <a:buNone/>
            </a:pPr>
            <a:r>
              <a:rPr lang="zh-CN" altLang="en-US" sz="1400">
                <a:solidFill>
                  <a:schemeClr val="bg1"/>
                </a:solidFill>
                <a:latin typeface="+mn-ea"/>
                <a:sym typeface="+mn-ea"/>
              </a:rPr>
              <a:t>参考物</a:t>
            </a:r>
            <a:endParaRPr lang="zh-CN" altLang="en-US" sz="1400">
              <a:solidFill>
                <a:schemeClr val="bg1"/>
              </a:solidFill>
              <a:latin typeface="+mn-ea"/>
              <a:sym typeface="+mn-ea"/>
            </a:endParaRPr>
          </a:p>
          <a:p>
            <a:pPr indent="0" algn="l">
              <a:lnSpc>
                <a:spcPct val="150000"/>
              </a:lnSpc>
              <a:buFont typeface="+mj-ea"/>
              <a:buNone/>
            </a:pPr>
            <a:r>
              <a:rPr lang="zh-CN" altLang="en-US" sz="1400">
                <a:solidFill>
                  <a:schemeClr val="bg1"/>
                </a:solidFill>
                <a:latin typeface="+mn-ea"/>
                <a:sym typeface="+mn-ea"/>
              </a:rPr>
              <a:t>相对关系</a:t>
            </a:r>
            <a:endParaRPr lang="zh-CN" altLang="en-US" sz="1400">
              <a:solidFill>
                <a:schemeClr val="bg1"/>
              </a:solidFill>
              <a:latin typeface="+mn-ea"/>
              <a:sym typeface="+mn-ea"/>
            </a:endParaRPr>
          </a:p>
        </p:txBody>
      </p:sp>
      <p:sp>
        <p:nvSpPr>
          <p:cNvPr id="8" name="右箭头 7"/>
          <p:cNvSpPr/>
          <p:nvPr>
            <p:custDataLst>
              <p:tags r:id="rId10"/>
            </p:custDataLst>
          </p:nvPr>
        </p:nvSpPr>
        <p:spPr>
          <a:xfrm>
            <a:off x="6492875" y="1489710"/>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左大括号 15"/>
          <p:cNvSpPr/>
          <p:nvPr/>
        </p:nvSpPr>
        <p:spPr>
          <a:xfrm>
            <a:off x="7163435" y="1038860"/>
            <a:ext cx="76200" cy="11296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7" name="文本框 16"/>
          <p:cNvSpPr txBox="1"/>
          <p:nvPr/>
        </p:nvSpPr>
        <p:spPr>
          <a:xfrm>
            <a:off x="7334885" y="706120"/>
            <a:ext cx="538480" cy="1706880"/>
          </a:xfrm>
          <a:prstGeom prst="rect">
            <a:avLst/>
          </a:prstGeom>
          <a:noFill/>
        </p:spPr>
        <p:txBody>
          <a:bodyPr wrap="none" rtlCol="0" anchor="t">
            <a:spAutoFit/>
          </a:bodyPr>
          <a:p>
            <a:pPr indent="0" algn="l">
              <a:lnSpc>
                <a:spcPct val="150000"/>
              </a:lnSpc>
              <a:buFont typeface="+mj-ea"/>
              <a:buNone/>
            </a:pPr>
            <a:r>
              <a:rPr lang="zh-CN" altLang="en-US" sz="1400">
                <a:solidFill>
                  <a:schemeClr val="bg1"/>
                </a:solidFill>
                <a:latin typeface="+mn-ea"/>
                <a:sym typeface="+mn-ea"/>
              </a:rPr>
              <a:t>直接</a:t>
            </a: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r>
              <a:rPr lang="zh-CN" altLang="en-US" sz="1400">
                <a:solidFill>
                  <a:schemeClr val="bg1"/>
                </a:solidFill>
                <a:latin typeface="+mn-ea"/>
                <a:sym typeface="+mn-ea"/>
              </a:rPr>
              <a:t>间接</a:t>
            </a:r>
            <a:endParaRPr lang="zh-CN" altLang="en-US" sz="1400">
              <a:solidFill>
                <a:schemeClr val="bg1"/>
              </a:solidFill>
              <a:latin typeface="+mn-ea"/>
              <a:sym typeface="+mn-ea"/>
            </a:endParaRPr>
          </a:p>
        </p:txBody>
      </p:sp>
      <p:sp>
        <p:nvSpPr>
          <p:cNvPr id="18" name="右箭头 17"/>
          <p:cNvSpPr/>
          <p:nvPr>
            <p:custDataLst>
              <p:tags r:id="rId11"/>
            </p:custDataLst>
          </p:nvPr>
        </p:nvSpPr>
        <p:spPr>
          <a:xfrm>
            <a:off x="7969885" y="827405"/>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8883650" y="381000"/>
            <a:ext cx="1427480" cy="1168400"/>
          </a:xfrm>
          <a:prstGeom prst="rect">
            <a:avLst/>
          </a:prstGeom>
          <a:noFill/>
        </p:spPr>
        <p:txBody>
          <a:bodyPr wrap="none" rtlCol="0" anchor="t">
            <a:spAutoFit/>
          </a:bodyPr>
          <a:p>
            <a:pPr indent="0" algn="l">
              <a:lnSpc>
                <a:spcPct val="100000"/>
              </a:lnSpc>
              <a:buFont typeface="+mj-ea"/>
              <a:buNone/>
            </a:pPr>
            <a:r>
              <a:rPr lang="zh-CN" altLang="en-US" sz="1400">
                <a:solidFill>
                  <a:schemeClr val="bg1"/>
                </a:solidFill>
                <a:latin typeface="+mn-ea"/>
                <a:sym typeface="+mn-ea"/>
              </a:rPr>
              <a:t>欧氏坐标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极坐标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球坐标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四叉树、</a:t>
            </a:r>
            <a:r>
              <a:rPr lang="zh-CN" altLang="en-US" sz="1400">
                <a:solidFill>
                  <a:schemeClr val="bg1"/>
                </a:solidFill>
                <a:latin typeface="+mn-ea"/>
                <a:sym typeface="+mn-ea"/>
              </a:rPr>
              <a:t>八叉树</a:t>
            </a:r>
            <a:endParaRPr lang="zh-CN" altLang="en-US" sz="1400">
              <a:solidFill>
                <a:schemeClr val="bg1"/>
              </a:solidFill>
              <a:latin typeface="+mn-ea"/>
              <a:sym typeface="+mn-ea"/>
            </a:endParaRPr>
          </a:p>
          <a:p>
            <a:pPr indent="0" algn="l">
              <a:lnSpc>
                <a:spcPct val="100000"/>
              </a:lnSpc>
              <a:buFont typeface="+mj-ea"/>
              <a:buNone/>
            </a:pPr>
            <a:r>
              <a:rPr lang="en-US" altLang="zh-CN" sz="1400">
                <a:solidFill>
                  <a:schemeClr val="bg1"/>
                </a:solidFill>
                <a:latin typeface="+mn-ea"/>
                <a:sym typeface="+mn-ea"/>
              </a:rPr>
              <a:t>...</a:t>
            </a:r>
            <a:endParaRPr lang="en-US" altLang="zh-CN" sz="1400">
              <a:solidFill>
                <a:schemeClr val="bg1"/>
              </a:solidFill>
              <a:latin typeface="+mn-ea"/>
              <a:sym typeface="+mn-ea"/>
            </a:endParaRPr>
          </a:p>
        </p:txBody>
      </p:sp>
      <p:sp>
        <p:nvSpPr>
          <p:cNvPr id="20" name="左大括号 19"/>
          <p:cNvSpPr/>
          <p:nvPr/>
        </p:nvSpPr>
        <p:spPr>
          <a:xfrm>
            <a:off x="8618220" y="539115"/>
            <a:ext cx="119380" cy="817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右箭头 20"/>
          <p:cNvSpPr/>
          <p:nvPr>
            <p:custDataLst>
              <p:tags r:id="rId12"/>
            </p:custDataLst>
          </p:nvPr>
        </p:nvSpPr>
        <p:spPr>
          <a:xfrm>
            <a:off x="7969885" y="2082165"/>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左大括号 22"/>
          <p:cNvSpPr/>
          <p:nvPr/>
        </p:nvSpPr>
        <p:spPr>
          <a:xfrm>
            <a:off x="8638540" y="1922145"/>
            <a:ext cx="99695" cy="5346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8875395" y="1844675"/>
            <a:ext cx="894080" cy="737235"/>
          </a:xfrm>
          <a:prstGeom prst="rect">
            <a:avLst/>
          </a:prstGeom>
          <a:noFill/>
        </p:spPr>
        <p:txBody>
          <a:bodyPr wrap="none" rtlCol="0" anchor="t">
            <a:spAutoFit/>
          </a:bodyPr>
          <a:p>
            <a:pPr indent="0" algn="l">
              <a:lnSpc>
                <a:spcPct val="100000"/>
              </a:lnSpc>
              <a:buFont typeface="+mj-ea"/>
              <a:buNone/>
            </a:pPr>
            <a:r>
              <a:rPr lang="zh-CN" altLang="en-US" sz="1400">
                <a:solidFill>
                  <a:schemeClr val="bg1"/>
                </a:solidFill>
                <a:latin typeface="+mn-ea"/>
                <a:sym typeface="+mn-ea"/>
              </a:rPr>
              <a:t>拓扑描述</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模糊描述</a:t>
            </a:r>
            <a:endParaRPr lang="zh-CN" altLang="en-US" sz="1400">
              <a:solidFill>
                <a:schemeClr val="bg1"/>
              </a:solidFill>
              <a:latin typeface="+mn-ea"/>
              <a:sym typeface="+mn-ea"/>
            </a:endParaRPr>
          </a:p>
          <a:p>
            <a:pPr indent="0" algn="l">
              <a:lnSpc>
                <a:spcPct val="100000"/>
              </a:lnSpc>
              <a:buFont typeface="+mj-ea"/>
              <a:buNone/>
            </a:pPr>
            <a:r>
              <a:rPr lang="en-US" altLang="zh-CN" sz="1400">
                <a:solidFill>
                  <a:schemeClr val="bg1"/>
                </a:solidFill>
                <a:latin typeface="+mn-ea"/>
                <a:sym typeface="+mn-ea"/>
              </a:rPr>
              <a:t>...</a:t>
            </a:r>
            <a:endParaRPr lang="en-US" altLang="zh-CN" sz="1400">
              <a:solidFill>
                <a:schemeClr val="bg1"/>
              </a:solidFill>
              <a:latin typeface="+mn-ea"/>
              <a:sym typeface="+mn-ea"/>
            </a:endParaRPr>
          </a:p>
        </p:txBody>
      </p:sp>
      <p:sp>
        <p:nvSpPr>
          <p:cNvPr id="303" name="标题 1"/>
          <p:cNvSpPr>
            <a:spLocks noGrp="1"/>
          </p:cNvSpPr>
          <p:nvPr>
            <p:custDataLst>
              <p:tags r:id="rId13"/>
            </p:custDataLst>
          </p:nvPr>
        </p:nvSpPr>
        <p:spPr>
          <a:xfrm>
            <a:off x="2924810" y="2715895"/>
            <a:ext cx="124460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拓扑描述</a:t>
            </a:r>
            <a:endParaRPr lang="zh-CN" altLang="en-US" sz="1600" b="0">
              <a:solidFill>
                <a:srgbClr val="FFFF00"/>
              </a:solidFill>
            </a:endParaRPr>
          </a:p>
        </p:txBody>
      </p:sp>
      <p:grpSp>
        <p:nvGrpSpPr>
          <p:cNvPr id="306" name="组合 305"/>
          <p:cNvGrpSpPr/>
          <p:nvPr/>
        </p:nvGrpSpPr>
        <p:grpSpPr>
          <a:xfrm>
            <a:off x="1256030" y="3353435"/>
            <a:ext cx="4302760" cy="3346450"/>
            <a:chOff x="2578" y="5281"/>
            <a:chExt cx="6776" cy="5270"/>
          </a:xfrm>
        </p:grpSpPr>
        <p:grpSp>
          <p:nvGrpSpPr>
            <p:cNvPr id="302" name="组合 301"/>
            <p:cNvGrpSpPr/>
            <p:nvPr/>
          </p:nvGrpSpPr>
          <p:grpSpPr>
            <a:xfrm>
              <a:off x="2578" y="5281"/>
              <a:ext cx="6777" cy="5271"/>
              <a:chOff x="2578" y="4426"/>
              <a:chExt cx="8272" cy="6338"/>
            </a:xfrm>
          </p:grpSpPr>
          <p:sp>
            <p:nvSpPr>
              <p:cNvPr id="298" name="标题 1"/>
              <p:cNvSpPr>
                <a:spLocks noGrp="1"/>
              </p:cNvSpPr>
              <p:nvPr>
                <p:custDataLst>
                  <p:tags r:id="rId14"/>
                </p:custDataLst>
              </p:nvPr>
            </p:nvSpPr>
            <p:spPr>
              <a:xfrm rot="19200000">
                <a:off x="6885" y="9607"/>
                <a:ext cx="2261" cy="676"/>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C000"/>
                    </a:solidFill>
                  </a:rPr>
                  <a:t>三环</a:t>
                </a:r>
                <a:endParaRPr lang="zh-CN" altLang="en-US" sz="1600">
                  <a:solidFill>
                    <a:srgbClr val="FFC000"/>
                  </a:solidFill>
                </a:endParaRPr>
              </a:p>
            </p:txBody>
          </p:sp>
          <p:grpSp>
            <p:nvGrpSpPr>
              <p:cNvPr id="301" name="组合 300"/>
              <p:cNvGrpSpPr/>
              <p:nvPr/>
            </p:nvGrpSpPr>
            <p:grpSpPr>
              <a:xfrm>
                <a:off x="2578" y="4426"/>
                <a:ext cx="8272" cy="6338"/>
                <a:chOff x="2578" y="4441"/>
                <a:chExt cx="8272" cy="6338"/>
              </a:xfrm>
            </p:grpSpPr>
            <p:cxnSp>
              <p:nvCxnSpPr>
                <p:cNvPr id="36" name="直接连接符 35"/>
                <p:cNvCxnSpPr/>
                <p:nvPr/>
              </p:nvCxnSpPr>
              <p:spPr>
                <a:xfrm>
                  <a:off x="2578" y="7837"/>
                  <a:ext cx="8272" cy="1313"/>
                </a:xfrm>
                <a:prstGeom prst="line">
                  <a:avLst/>
                </a:prstGeom>
                <a:ln w="63500">
                  <a:solidFill>
                    <a:schemeClr val="accent5">
                      <a:lumMod val="75000"/>
                    </a:schemeClr>
                  </a:solidFill>
                </a:ln>
              </p:spPr>
              <p:style>
                <a:lnRef idx="2">
                  <a:schemeClr val="accent1"/>
                </a:lnRef>
                <a:fillRef idx="0">
                  <a:srgbClr val="FFFFFF"/>
                </a:fillRef>
                <a:effectRef idx="0">
                  <a:srgbClr val="FFFFFF"/>
                </a:effectRef>
                <a:fontRef idx="minor">
                  <a:schemeClr val="tx1"/>
                </a:fontRef>
              </p:style>
            </p:cxnSp>
            <p:sp>
              <p:nvSpPr>
                <p:cNvPr id="53" name="任意多边形 52"/>
                <p:cNvSpPr/>
                <p:nvPr/>
              </p:nvSpPr>
              <p:spPr>
                <a:xfrm>
                  <a:off x="3945" y="6263"/>
                  <a:ext cx="4365" cy="4139"/>
                </a:xfrm>
                <a:custGeom>
                  <a:avLst/>
                  <a:gdLst>
                    <a:gd name="connisteX0" fmla="*/ 0 w 2771960"/>
                    <a:gd name="connsiteY0" fmla="*/ 122920 h 2627995"/>
                    <a:gd name="connisteX1" fmla="*/ 2447925 w 2771960"/>
                    <a:gd name="connsiteY1" fmla="*/ 189595 h 2627995"/>
                    <a:gd name="connisteX2" fmla="*/ 2581275 w 2771960"/>
                    <a:gd name="connsiteY2" fmla="*/ 1970770 h 2627995"/>
                    <a:gd name="connisteX3" fmla="*/ 1609725 w 2771960"/>
                    <a:gd name="connsiteY3" fmla="*/ 2627995 h 2627995"/>
                  </a:gdLst>
                  <a:ahLst/>
                  <a:cxnLst>
                    <a:cxn ang="0">
                      <a:pos x="connisteX0" y="connsiteY0"/>
                    </a:cxn>
                    <a:cxn ang="0">
                      <a:pos x="connisteX1" y="connsiteY1"/>
                    </a:cxn>
                    <a:cxn ang="0">
                      <a:pos x="connisteX2" y="connsiteY2"/>
                    </a:cxn>
                    <a:cxn ang="0">
                      <a:pos x="connisteX3" y="connsiteY3"/>
                    </a:cxn>
                  </a:cxnLst>
                  <a:rect l="l" t="t" r="r" b="b"/>
                  <a:pathLst>
                    <a:path w="2771961" h="2627996">
                      <a:moveTo>
                        <a:pt x="0" y="122921"/>
                      </a:moveTo>
                      <a:cubicBezTo>
                        <a:pt x="487045" y="100696"/>
                        <a:pt x="1931670" y="-179974"/>
                        <a:pt x="2447925" y="189596"/>
                      </a:cubicBezTo>
                      <a:cubicBezTo>
                        <a:pt x="2964180" y="559166"/>
                        <a:pt x="2748915" y="1483091"/>
                        <a:pt x="2581275" y="1970771"/>
                      </a:cubicBezTo>
                      <a:cubicBezTo>
                        <a:pt x="2413635" y="2458451"/>
                        <a:pt x="1806575" y="2532111"/>
                        <a:pt x="1609725" y="2627996"/>
                      </a:cubicBezTo>
                    </a:path>
                  </a:pathLst>
                </a:custGeom>
                <a:noFill/>
                <a:ln w="50800">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4" name="任意多边形 53"/>
                <p:cNvSpPr/>
                <p:nvPr/>
              </p:nvSpPr>
              <p:spPr>
                <a:xfrm>
                  <a:off x="5580" y="4822"/>
                  <a:ext cx="2415" cy="5280"/>
                </a:xfrm>
                <a:custGeom>
                  <a:avLst/>
                  <a:gdLst>
                    <a:gd name="connisteX0" fmla="*/ 1533525 w 1533525"/>
                    <a:gd name="connsiteY0" fmla="*/ 0 h 3352800"/>
                    <a:gd name="connisteX1" fmla="*/ 857250 w 1533525"/>
                    <a:gd name="connsiteY1" fmla="*/ 2447925 h 3352800"/>
                    <a:gd name="connisteX2" fmla="*/ 0 w 1533525"/>
                    <a:gd name="connsiteY2" fmla="*/ 3352800 h 3352800"/>
                  </a:gdLst>
                  <a:ahLst/>
                  <a:cxnLst>
                    <a:cxn ang="0">
                      <a:pos x="connisteX0" y="connsiteY0"/>
                    </a:cxn>
                    <a:cxn ang="0">
                      <a:pos x="connisteX1" y="connsiteY1"/>
                    </a:cxn>
                    <a:cxn ang="0">
                      <a:pos x="connisteX2" y="connsiteY2"/>
                    </a:cxn>
                  </a:cxnLst>
                  <a:rect l="l" t="t" r="r" b="b"/>
                  <a:pathLst>
                    <a:path w="1533525" h="3352800">
                      <a:moveTo>
                        <a:pt x="1533525" y="0"/>
                      </a:moveTo>
                      <a:cubicBezTo>
                        <a:pt x="1415415" y="471170"/>
                        <a:pt x="1163955" y="1777365"/>
                        <a:pt x="857250" y="2447925"/>
                      </a:cubicBezTo>
                      <a:cubicBezTo>
                        <a:pt x="550545" y="3118485"/>
                        <a:pt x="158115" y="3220720"/>
                        <a:pt x="0" y="3352800"/>
                      </a:cubicBezTo>
                    </a:path>
                  </a:pathLst>
                </a:custGeom>
                <a:noFill/>
                <a:ln w="25400">
                  <a:solidFill>
                    <a:schemeClr val="accent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5" name="直接连接符 54"/>
                <p:cNvCxnSpPr/>
                <p:nvPr>
                  <p:custDataLst>
                    <p:tags r:id="rId15"/>
                  </p:custDataLst>
                </p:nvPr>
              </p:nvCxnSpPr>
              <p:spPr>
                <a:xfrm>
                  <a:off x="3952" y="5437"/>
                  <a:ext cx="2198" cy="5342"/>
                </a:xfrm>
                <a:prstGeom prst="line">
                  <a:avLst/>
                </a:prstGeom>
                <a:ln>
                  <a:solidFill>
                    <a:schemeClr val="accent1">
                      <a:lumMod val="60000"/>
                      <a:lumOff val="40000"/>
                    </a:schemeClr>
                  </a:solidFill>
                </a:ln>
              </p:spPr>
              <p:style>
                <a:lnRef idx="2">
                  <a:schemeClr val="accent1"/>
                </a:lnRef>
                <a:fillRef idx="0">
                  <a:srgbClr val="FFFFFF"/>
                </a:fillRef>
                <a:effectRef idx="0">
                  <a:srgbClr val="FFFFFF"/>
                </a:effectRef>
                <a:fontRef idx="minor">
                  <a:schemeClr val="tx1"/>
                </a:fontRef>
              </p:style>
            </p:cxnSp>
            <p:cxnSp>
              <p:nvCxnSpPr>
                <p:cNvPr id="294" name="直接连接符 293"/>
                <p:cNvCxnSpPr/>
                <p:nvPr>
                  <p:custDataLst>
                    <p:tags r:id="rId16"/>
                  </p:custDataLst>
                </p:nvPr>
              </p:nvCxnSpPr>
              <p:spPr>
                <a:xfrm>
                  <a:off x="2685" y="6716"/>
                  <a:ext cx="2001" cy="3686"/>
                </a:xfrm>
                <a:prstGeom prst="line">
                  <a:avLst/>
                </a:prstGeom>
                <a:ln>
                  <a:solidFill>
                    <a:schemeClr val="accent5">
                      <a:lumMod val="40000"/>
                      <a:lumOff val="60000"/>
                    </a:schemeClr>
                  </a:solidFill>
                </a:ln>
              </p:spPr>
              <p:style>
                <a:lnRef idx="2">
                  <a:schemeClr val="accent1"/>
                </a:lnRef>
                <a:fillRef idx="0">
                  <a:srgbClr val="FFFFFF"/>
                </a:fillRef>
                <a:effectRef idx="0">
                  <a:srgbClr val="FFFFFF"/>
                </a:effectRef>
                <a:fontRef idx="minor">
                  <a:schemeClr val="tx1"/>
                </a:fontRef>
              </p:style>
            </p:cxnSp>
            <p:sp>
              <p:nvSpPr>
                <p:cNvPr id="296" name="五角星 295"/>
                <p:cNvSpPr/>
                <p:nvPr/>
              </p:nvSpPr>
              <p:spPr>
                <a:xfrm>
                  <a:off x="5036" y="7732"/>
                  <a:ext cx="489" cy="434"/>
                </a:xfrm>
                <a:prstGeom prst="star5">
                  <a:avLst/>
                </a:prstGeom>
                <a:solidFill>
                  <a:srgbClr val="FDF73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7" name="标题 1"/>
                <p:cNvSpPr>
                  <a:spLocks noGrp="1"/>
                </p:cNvSpPr>
                <p:nvPr>
                  <p:custDataLst>
                    <p:tags r:id="rId17"/>
                  </p:custDataLst>
                </p:nvPr>
              </p:nvSpPr>
              <p:spPr>
                <a:xfrm rot="540000">
                  <a:off x="8491" y="8231"/>
                  <a:ext cx="2261" cy="676"/>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3D3D"/>
                      </a:solidFill>
                    </a:rPr>
                    <a:t>沪蓉高速</a:t>
                  </a:r>
                  <a:endParaRPr lang="zh-CN" altLang="en-US" sz="1600">
                    <a:solidFill>
                      <a:srgbClr val="FF3D3D"/>
                    </a:solidFill>
                  </a:endParaRPr>
                </a:p>
              </p:txBody>
            </p:sp>
            <p:sp>
              <p:nvSpPr>
                <p:cNvPr id="299" name="标题 1"/>
                <p:cNvSpPr>
                  <a:spLocks noGrp="1"/>
                </p:cNvSpPr>
                <p:nvPr>
                  <p:custDataLst>
                    <p:tags r:id="rId18"/>
                  </p:custDataLst>
                </p:nvPr>
              </p:nvSpPr>
              <p:spPr>
                <a:xfrm rot="16980000">
                  <a:off x="6919" y="5233"/>
                  <a:ext cx="2261" cy="676"/>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chemeClr val="accent3"/>
                      </a:solidFill>
                    </a:rPr>
                    <a:t>成华大道</a:t>
                  </a:r>
                  <a:endParaRPr lang="zh-CN" altLang="en-US" sz="1600">
                    <a:solidFill>
                      <a:schemeClr val="accent3"/>
                    </a:solidFill>
                  </a:endParaRPr>
                </a:p>
              </p:txBody>
            </p:sp>
            <p:sp>
              <p:nvSpPr>
                <p:cNvPr id="300" name="标题 1"/>
                <p:cNvSpPr>
                  <a:spLocks noGrp="1"/>
                </p:cNvSpPr>
                <p:nvPr>
                  <p:custDataLst>
                    <p:tags r:id="rId19"/>
                  </p:custDataLst>
                </p:nvPr>
              </p:nvSpPr>
              <p:spPr>
                <a:xfrm>
                  <a:off x="4401" y="7199"/>
                  <a:ext cx="2261" cy="676"/>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a:solidFill>
                        <a:srgbClr val="FFFF00"/>
                      </a:solidFill>
                    </a:rPr>
                    <a:t>二仙桥</a:t>
                  </a:r>
                  <a:endParaRPr lang="zh-CN" altLang="en-US" sz="1600">
                    <a:solidFill>
                      <a:srgbClr val="FFFF00"/>
                    </a:solidFill>
                  </a:endParaRPr>
                </a:p>
              </p:txBody>
            </p:sp>
          </p:grpSp>
        </p:grpSp>
        <p:pic>
          <p:nvPicPr>
            <p:cNvPr id="304" name="图片 303" descr="3b32303139323639363bd7d4d0d0b3b5"/>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4020000">
              <a:off x="7175" y="7006"/>
              <a:ext cx="928" cy="928"/>
            </a:xfrm>
            <a:prstGeom prst="rect">
              <a:avLst/>
            </a:prstGeom>
          </p:spPr>
        </p:pic>
        <p:sp>
          <p:nvSpPr>
            <p:cNvPr id="305" name="任意多边形 304"/>
            <p:cNvSpPr/>
            <p:nvPr/>
          </p:nvSpPr>
          <p:spPr>
            <a:xfrm>
              <a:off x="4639" y="7138"/>
              <a:ext cx="2579" cy="1575"/>
            </a:xfrm>
            <a:custGeom>
              <a:avLst/>
              <a:gdLst>
                <a:gd name="connisteX0" fmla="*/ 1637665 w 1637665"/>
                <a:gd name="connsiteY0" fmla="*/ 311404 h 1000090"/>
                <a:gd name="connisteX1" fmla="*/ 1589405 w 1637665"/>
                <a:gd name="connsiteY1" fmla="*/ 243459 h 1000090"/>
                <a:gd name="connisteX2" fmla="*/ 1530985 w 1637665"/>
                <a:gd name="connsiteY2" fmla="*/ 175514 h 1000090"/>
                <a:gd name="connisteX3" fmla="*/ 1492250 w 1637665"/>
                <a:gd name="connsiteY3" fmla="*/ 107569 h 1000090"/>
                <a:gd name="connisteX4" fmla="*/ 1443990 w 1637665"/>
                <a:gd name="connsiteY4" fmla="*/ 39624 h 1000090"/>
                <a:gd name="connisteX5" fmla="*/ 1376045 w 1637665"/>
                <a:gd name="connsiteY5" fmla="*/ 889 h 1000090"/>
                <a:gd name="connisteX6" fmla="*/ 1356360 w 1637665"/>
                <a:gd name="connsiteY6" fmla="*/ 68834 h 1000090"/>
                <a:gd name="connisteX7" fmla="*/ 1317625 w 1637665"/>
                <a:gd name="connsiteY7" fmla="*/ 136779 h 1000090"/>
                <a:gd name="connisteX8" fmla="*/ 1308100 w 1637665"/>
                <a:gd name="connsiteY8" fmla="*/ 204724 h 1000090"/>
                <a:gd name="connisteX9" fmla="*/ 1298575 w 1637665"/>
                <a:gd name="connsiteY9" fmla="*/ 272669 h 1000090"/>
                <a:gd name="connisteX10" fmla="*/ 1278890 w 1637665"/>
                <a:gd name="connsiteY10" fmla="*/ 340614 h 1000090"/>
                <a:gd name="connisteX11" fmla="*/ 1259840 w 1637665"/>
                <a:gd name="connsiteY11" fmla="*/ 407924 h 1000090"/>
                <a:gd name="connisteX12" fmla="*/ 1240155 w 1637665"/>
                <a:gd name="connsiteY12" fmla="*/ 475869 h 1000090"/>
                <a:gd name="connisteX13" fmla="*/ 1230630 w 1637665"/>
                <a:gd name="connsiteY13" fmla="*/ 543814 h 1000090"/>
                <a:gd name="connisteX14" fmla="*/ 1201420 w 1637665"/>
                <a:gd name="connsiteY14" fmla="*/ 611759 h 1000090"/>
                <a:gd name="connisteX15" fmla="*/ 1172210 w 1637665"/>
                <a:gd name="connsiteY15" fmla="*/ 679704 h 1000090"/>
                <a:gd name="connisteX16" fmla="*/ 1133475 w 1637665"/>
                <a:gd name="connsiteY16" fmla="*/ 747649 h 1000090"/>
                <a:gd name="connisteX17" fmla="*/ 1104265 w 1637665"/>
                <a:gd name="connsiteY17" fmla="*/ 814959 h 1000090"/>
                <a:gd name="connisteX18" fmla="*/ 1085215 w 1637665"/>
                <a:gd name="connsiteY18" fmla="*/ 882904 h 1000090"/>
                <a:gd name="connisteX19" fmla="*/ 1065530 w 1637665"/>
                <a:gd name="connsiteY19" fmla="*/ 950849 h 1000090"/>
                <a:gd name="connisteX20" fmla="*/ 959485 w 1637665"/>
                <a:gd name="connsiteY20" fmla="*/ 999109 h 1000090"/>
                <a:gd name="connisteX21" fmla="*/ 891540 w 1637665"/>
                <a:gd name="connsiteY21" fmla="*/ 980059 h 1000090"/>
                <a:gd name="connisteX22" fmla="*/ 823595 w 1637665"/>
                <a:gd name="connsiteY22" fmla="*/ 980059 h 1000090"/>
                <a:gd name="connisteX23" fmla="*/ 755650 w 1637665"/>
                <a:gd name="connsiteY23" fmla="*/ 980059 h 1000090"/>
                <a:gd name="connisteX24" fmla="*/ 687705 w 1637665"/>
                <a:gd name="connsiteY24" fmla="*/ 970534 h 1000090"/>
                <a:gd name="connisteX25" fmla="*/ 619760 w 1637665"/>
                <a:gd name="connsiteY25" fmla="*/ 960374 h 1000090"/>
                <a:gd name="connisteX26" fmla="*/ 551815 w 1637665"/>
                <a:gd name="connsiteY26" fmla="*/ 960374 h 1000090"/>
                <a:gd name="connisteX27" fmla="*/ 484505 w 1637665"/>
                <a:gd name="connsiteY27" fmla="*/ 960374 h 1000090"/>
                <a:gd name="connisteX28" fmla="*/ 416560 w 1637665"/>
                <a:gd name="connsiteY28" fmla="*/ 960374 h 1000090"/>
                <a:gd name="connisteX29" fmla="*/ 348615 w 1637665"/>
                <a:gd name="connsiteY29" fmla="*/ 950849 h 1000090"/>
                <a:gd name="connisteX30" fmla="*/ 271145 w 1637665"/>
                <a:gd name="connsiteY30" fmla="*/ 941324 h 1000090"/>
                <a:gd name="connisteX31" fmla="*/ 203200 w 1637665"/>
                <a:gd name="connsiteY31" fmla="*/ 921639 h 1000090"/>
                <a:gd name="connisteX32" fmla="*/ 135255 w 1637665"/>
                <a:gd name="connsiteY32" fmla="*/ 912114 h 1000090"/>
                <a:gd name="connisteX33" fmla="*/ 67310 w 1637665"/>
                <a:gd name="connsiteY33" fmla="*/ 882904 h 1000090"/>
                <a:gd name="connisteX34" fmla="*/ 0 w 1637665"/>
                <a:gd name="connsiteY34" fmla="*/ 882904 h 10000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Lst>
              <a:rect l="l" t="t" r="r" b="b"/>
              <a:pathLst>
                <a:path w="1637665" h="1000091">
                  <a:moveTo>
                    <a:pt x="1637665" y="311405"/>
                  </a:moveTo>
                  <a:cubicBezTo>
                    <a:pt x="1629410" y="299340"/>
                    <a:pt x="1610995" y="270765"/>
                    <a:pt x="1589405" y="243460"/>
                  </a:cubicBezTo>
                  <a:cubicBezTo>
                    <a:pt x="1567815" y="216155"/>
                    <a:pt x="1550670" y="202820"/>
                    <a:pt x="1530985" y="175515"/>
                  </a:cubicBezTo>
                  <a:cubicBezTo>
                    <a:pt x="1511300" y="148210"/>
                    <a:pt x="1509395" y="134875"/>
                    <a:pt x="1492250" y="107570"/>
                  </a:cubicBezTo>
                  <a:cubicBezTo>
                    <a:pt x="1475105" y="80265"/>
                    <a:pt x="1467485" y="61215"/>
                    <a:pt x="1443990" y="39625"/>
                  </a:cubicBezTo>
                  <a:cubicBezTo>
                    <a:pt x="1420495" y="18035"/>
                    <a:pt x="1393825" y="-4825"/>
                    <a:pt x="1376045" y="890"/>
                  </a:cubicBezTo>
                  <a:cubicBezTo>
                    <a:pt x="1358265" y="6605"/>
                    <a:pt x="1367790" y="41530"/>
                    <a:pt x="1356360" y="68835"/>
                  </a:cubicBezTo>
                  <a:cubicBezTo>
                    <a:pt x="1344930" y="96140"/>
                    <a:pt x="1327150" y="109475"/>
                    <a:pt x="1317625" y="136780"/>
                  </a:cubicBezTo>
                  <a:cubicBezTo>
                    <a:pt x="1308100" y="164085"/>
                    <a:pt x="1311910" y="177420"/>
                    <a:pt x="1308100" y="204725"/>
                  </a:cubicBezTo>
                  <a:cubicBezTo>
                    <a:pt x="1304290" y="232030"/>
                    <a:pt x="1304290" y="245365"/>
                    <a:pt x="1298575" y="272670"/>
                  </a:cubicBezTo>
                  <a:cubicBezTo>
                    <a:pt x="1292860" y="299975"/>
                    <a:pt x="1286510" y="313310"/>
                    <a:pt x="1278890" y="340615"/>
                  </a:cubicBezTo>
                  <a:cubicBezTo>
                    <a:pt x="1271270" y="367920"/>
                    <a:pt x="1267460" y="380620"/>
                    <a:pt x="1259840" y="407925"/>
                  </a:cubicBezTo>
                  <a:cubicBezTo>
                    <a:pt x="1252220" y="435230"/>
                    <a:pt x="1245870" y="448565"/>
                    <a:pt x="1240155" y="475870"/>
                  </a:cubicBezTo>
                  <a:cubicBezTo>
                    <a:pt x="1234440" y="503175"/>
                    <a:pt x="1238250" y="516510"/>
                    <a:pt x="1230630" y="543815"/>
                  </a:cubicBezTo>
                  <a:cubicBezTo>
                    <a:pt x="1223010" y="571120"/>
                    <a:pt x="1212850" y="584455"/>
                    <a:pt x="1201420" y="611760"/>
                  </a:cubicBezTo>
                  <a:cubicBezTo>
                    <a:pt x="1189990" y="639065"/>
                    <a:pt x="1185545" y="652400"/>
                    <a:pt x="1172210" y="679705"/>
                  </a:cubicBezTo>
                  <a:cubicBezTo>
                    <a:pt x="1158875" y="707010"/>
                    <a:pt x="1146810" y="720345"/>
                    <a:pt x="1133475" y="747650"/>
                  </a:cubicBezTo>
                  <a:cubicBezTo>
                    <a:pt x="1120140" y="774955"/>
                    <a:pt x="1113790" y="787655"/>
                    <a:pt x="1104265" y="814960"/>
                  </a:cubicBezTo>
                  <a:cubicBezTo>
                    <a:pt x="1094740" y="842265"/>
                    <a:pt x="1092835" y="855600"/>
                    <a:pt x="1085215" y="882905"/>
                  </a:cubicBezTo>
                  <a:cubicBezTo>
                    <a:pt x="1077595" y="910210"/>
                    <a:pt x="1090930" y="927355"/>
                    <a:pt x="1065530" y="950850"/>
                  </a:cubicBezTo>
                  <a:cubicBezTo>
                    <a:pt x="1040130" y="974345"/>
                    <a:pt x="994410" y="993395"/>
                    <a:pt x="959485" y="999110"/>
                  </a:cubicBezTo>
                  <a:cubicBezTo>
                    <a:pt x="924560" y="1004825"/>
                    <a:pt x="918845" y="983870"/>
                    <a:pt x="891540" y="980060"/>
                  </a:cubicBezTo>
                  <a:cubicBezTo>
                    <a:pt x="864235" y="976250"/>
                    <a:pt x="850900" y="980060"/>
                    <a:pt x="823595" y="980060"/>
                  </a:cubicBezTo>
                  <a:cubicBezTo>
                    <a:pt x="796290" y="980060"/>
                    <a:pt x="782955" y="981965"/>
                    <a:pt x="755650" y="980060"/>
                  </a:cubicBezTo>
                  <a:cubicBezTo>
                    <a:pt x="728345" y="978155"/>
                    <a:pt x="715010" y="974345"/>
                    <a:pt x="687705" y="970535"/>
                  </a:cubicBezTo>
                  <a:cubicBezTo>
                    <a:pt x="660400" y="966725"/>
                    <a:pt x="647065" y="962280"/>
                    <a:pt x="619760" y="960375"/>
                  </a:cubicBezTo>
                  <a:cubicBezTo>
                    <a:pt x="592455" y="958470"/>
                    <a:pt x="579120" y="960375"/>
                    <a:pt x="551815" y="960375"/>
                  </a:cubicBezTo>
                  <a:cubicBezTo>
                    <a:pt x="524510" y="960375"/>
                    <a:pt x="511810" y="960375"/>
                    <a:pt x="484505" y="960375"/>
                  </a:cubicBezTo>
                  <a:cubicBezTo>
                    <a:pt x="457200" y="960375"/>
                    <a:pt x="443865" y="962280"/>
                    <a:pt x="416560" y="960375"/>
                  </a:cubicBezTo>
                  <a:cubicBezTo>
                    <a:pt x="389255" y="958470"/>
                    <a:pt x="377825" y="954660"/>
                    <a:pt x="348615" y="950850"/>
                  </a:cubicBezTo>
                  <a:cubicBezTo>
                    <a:pt x="319405" y="947040"/>
                    <a:pt x="300355" y="947040"/>
                    <a:pt x="271145" y="941325"/>
                  </a:cubicBezTo>
                  <a:cubicBezTo>
                    <a:pt x="241935" y="935610"/>
                    <a:pt x="230505" y="927355"/>
                    <a:pt x="203200" y="921640"/>
                  </a:cubicBezTo>
                  <a:cubicBezTo>
                    <a:pt x="175895" y="915925"/>
                    <a:pt x="162560" y="919735"/>
                    <a:pt x="135255" y="912115"/>
                  </a:cubicBezTo>
                  <a:cubicBezTo>
                    <a:pt x="107950" y="904495"/>
                    <a:pt x="94615" y="888620"/>
                    <a:pt x="67310" y="882905"/>
                  </a:cubicBezTo>
                  <a:cubicBezTo>
                    <a:pt x="40005" y="877190"/>
                    <a:pt x="12065" y="882270"/>
                    <a:pt x="0" y="882905"/>
                  </a:cubicBezTo>
                </a:path>
              </a:pathLst>
            </a:custGeom>
            <a:noFill/>
            <a:ln w="104775">
              <a:solidFill>
                <a:srgbClr val="FDF731"/>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17" name="组合 316"/>
          <p:cNvGrpSpPr/>
          <p:nvPr/>
        </p:nvGrpSpPr>
        <p:grpSpPr>
          <a:xfrm>
            <a:off x="5534025" y="3390900"/>
            <a:ext cx="3168650" cy="3263265"/>
            <a:chOff x="8820" y="5235"/>
            <a:chExt cx="4990" cy="5139"/>
          </a:xfrm>
        </p:grpSpPr>
        <p:sp>
          <p:nvSpPr>
            <p:cNvPr id="310" name="矩形 309"/>
            <p:cNvSpPr/>
            <p:nvPr/>
          </p:nvSpPr>
          <p:spPr>
            <a:xfrm>
              <a:off x="11690" y="9366"/>
              <a:ext cx="1716" cy="1009"/>
            </a:xfrm>
            <a:prstGeom prst="rect">
              <a:avLst/>
            </a:prstGeom>
            <a:noFill/>
            <a:ln>
              <a:solidFill>
                <a:srgbClr val="FDF73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07" name="直接连接符 306"/>
            <p:cNvCxnSpPr/>
            <p:nvPr/>
          </p:nvCxnSpPr>
          <p:spPr>
            <a:xfrm flipV="1">
              <a:off x="8820" y="6304"/>
              <a:ext cx="4991" cy="15"/>
            </a:xfrm>
            <a:prstGeom prst="line">
              <a:avLst/>
            </a:prstGeom>
            <a:ln w="19050">
              <a:solidFill>
                <a:schemeClr val="accent6">
                  <a:lumMod val="60000"/>
                  <a:lumOff val="40000"/>
                </a:schemeClr>
              </a:solidFill>
            </a:ln>
          </p:spPr>
          <p:style>
            <a:lnRef idx="2">
              <a:schemeClr val="accent1"/>
            </a:lnRef>
            <a:fillRef idx="0">
              <a:srgbClr val="FFFFFF"/>
            </a:fillRef>
            <a:effectRef idx="0">
              <a:srgbClr val="FFFFFF"/>
            </a:effectRef>
            <a:fontRef idx="minor">
              <a:schemeClr val="tx1"/>
            </a:fontRef>
          </p:style>
        </p:cxnSp>
        <p:cxnSp>
          <p:nvCxnSpPr>
            <p:cNvPr id="308" name="直接连接符 307"/>
            <p:cNvCxnSpPr/>
            <p:nvPr>
              <p:custDataLst>
                <p:tags r:id="rId22"/>
              </p:custDataLst>
            </p:nvPr>
          </p:nvCxnSpPr>
          <p:spPr>
            <a:xfrm flipH="1">
              <a:off x="11491" y="6304"/>
              <a:ext cx="152" cy="2213"/>
            </a:xfrm>
            <a:prstGeom prst="line">
              <a:avLst/>
            </a:prstGeom>
            <a:ln w="31750">
              <a:solidFill>
                <a:schemeClr val="accent3">
                  <a:lumMod val="60000"/>
                  <a:lumOff val="40000"/>
                </a:schemeClr>
              </a:solidFill>
            </a:ln>
          </p:spPr>
          <p:style>
            <a:lnRef idx="2">
              <a:schemeClr val="accent1"/>
            </a:lnRef>
            <a:fillRef idx="0">
              <a:srgbClr val="FFFFFF"/>
            </a:fillRef>
            <a:effectRef idx="0">
              <a:srgbClr val="FFFFFF"/>
            </a:effectRef>
            <a:fontRef idx="minor">
              <a:schemeClr val="tx1"/>
            </a:fontRef>
          </p:style>
        </p:cxnSp>
        <p:pic>
          <p:nvPicPr>
            <p:cNvPr id="309" name="图片 308" descr="3b32313534303139373bb7c9bbfa"/>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2274" y="9595"/>
              <a:ext cx="556" cy="556"/>
            </a:xfrm>
            <a:prstGeom prst="rect">
              <a:avLst/>
            </a:prstGeom>
          </p:spPr>
        </p:pic>
        <p:sp>
          <p:nvSpPr>
            <p:cNvPr id="312" name="圆角矩形 311"/>
            <p:cNvSpPr/>
            <p:nvPr/>
          </p:nvSpPr>
          <p:spPr>
            <a:xfrm>
              <a:off x="9583" y="5571"/>
              <a:ext cx="1526" cy="641"/>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小酒馆</a:t>
              </a:r>
              <a:endParaRPr lang="zh-CN" altLang="en-US"/>
            </a:p>
          </p:txBody>
        </p:sp>
        <p:sp>
          <p:nvSpPr>
            <p:cNvPr id="313" name="标题 1"/>
            <p:cNvSpPr>
              <a:spLocks noGrp="1"/>
            </p:cNvSpPr>
            <p:nvPr>
              <p:custDataLst>
                <p:tags r:id="rId25"/>
              </p:custDataLst>
            </p:nvPr>
          </p:nvSpPr>
          <p:spPr>
            <a:xfrm rot="180000">
              <a:off x="11602" y="6532"/>
              <a:ext cx="709" cy="1604"/>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00000"/>
                </a:lnSpc>
              </a:pPr>
              <a:r>
                <a:rPr lang="zh-CN" altLang="en-US" sz="1600" b="0">
                  <a:solidFill>
                    <a:srgbClr val="FFFF00"/>
                  </a:solidFill>
                </a:rPr>
                <a:t>玉</a:t>
              </a:r>
              <a:endParaRPr lang="zh-CN" altLang="en-US" sz="1600" b="0">
                <a:solidFill>
                  <a:srgbClr val="FFFF00"/>
                </a:solidFill>
              </a:endParaRPr>
            </a:p>
            <a:p>
              <a:pPr indent="0">
                <a:lnSpc>
                  <a:spcPct val="100000"/>
                </a:lnSpc>
              </a:pPr>
              <a:r>
                <a:rPr lang="zh-CN" altLang="en-US" sz="1600" b="0">
                  <a:solidFill>
                    <a:srgbClr val="FFFF00"/>
                  </a:solidFill>
                </a:rPr>
                <a:t>林</a:t>
              </a:r>
              <a:endParaRPr lang="zh-CN" altLang="en-US" sz="1600" b="0">
                <a:solidFill>
                  <a:srgbClr val="FFFF00"/>
                </a:solidFill>
              </a:endParaRPr>
            </a:p>
            <a:p>
              <a:pPr indent="0">
                <a:lnSpc>
                  <a:spcPct val="100000"/>
                </a:lnSpc>
              </a:pPr>
              <a:r>
                <a:rPr lang="zh-CN" altLang="en-US" sz="1600" b="0">
                  <a:solidFill>
                    <a:srgbClr val="FFFF00"/>
                  </a:solidFill>
                </a:rPr>
                <a:t>路</a:t>
              </a:r>
              <a:endParaRPr lang="zh-CN" altLang="en-US" sz="1600" b="0">
                <a:solidFill>
                  <a:srgbClr val="FFFF00"/>
                </a:solidFill>
              </a:endParaRPr>
            </a:p>
          </p:txBody>
        </p:sp>
        <p:sp>
          <p:nvSpPr>
            <p:cNvPr id="314" name="标题 1"/>
            <p:cNvSpPr>
              <a:spLocks noGrp="1"/>
            </p:cNvSpPr>
            <p:nvPr>
              <p:custDataLst>
                <p:tags r:id="rId26"/>
              </p:custDataLst>
            </p:nvPr>
          </p:nvSpPr>
          <p:spPr>
            <a:xfrm>
              <a:off x="9701" y="9302"/>
              <a:ext cx="2232" cy="1072"/>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00000"/>
                </a:lnSpc>
              </a:pPr>
              <a:r>
                <a:rPr lang="zh-CN" altLang="en-US" sz="1600" b="0">
                  <a:solidFill>
                    <a:srgbClr val="FFFF00"/>
                  </a:solidFill>
                </a:rPr>
                <a:t>成都天府</a:t>
              </a:r>
              <a:endParaRPr lang="zh-CN" altLang="en-US" sz="1600" b="0">
                <a:solidFill>
                  <a:srgbClr val="FFFF00"/>
                </a:solidFill>
              </a:endParaRPr>
            </a:p>
            <a:p>
              <a:pPr indent="0">
                <a:lnSpc>
                  <a:spcPct val="100000"/>
                </a:lnSpc>
              </a:pPr>
              <a:r>
                <a:rPr lang="zh-CN" altLang="en-US" sz="1600" b="0">
                  <a:solidFill>
                    <a:srgbClr val="FFFF00"/>
                  </a:solidFill>
                </a:rPr>
                <a:t>国际机场</a:t>
              </a:r>
              <a:endParaRPr lang="zh-CN" altLang="en-US" sz="1600" b="0">
                <a:solidFill>
                  <a:srgbClr val="FFFF00"/>
                </a:solidFill>
              </a:endParaRPr>
            </a:p>
          </p:txBody>
        </p:sp>
        <p:sp>
          <p:nvSpPr>
            <p:cNvPr id="315" name="椭圆 314"/>
            <p:cNvSpPr/>
            <p:nvPr/>
          </p:nvSpPr>
          <p:spPr>
            <a:xfrm>
              <a:off x="11476" y="6605"/>
              <a:ext cx="901" cy="1816"/>
            </a:xfrm>
            <a:prstGeom prst="ellipse">
              <a:avLst/>
            </a:prstGeom>
            <a:noFill/>
            <a:ln>
              <a:solidFill>
                <a:srgbClr val="FDF73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6" name="椭圆 315"/>
            <p:cNvSpPr/>
            <p:nvPr>
              <p:custDataLst>
                <p:tags r:id="rId27"/>
              </p:custDataLst>
            </p:nvPr>
          </p:nvSpPr>
          <p:spPr>
            <a:xfrm rot="5400000">
              <a:off x="10525" y="3752"/>
              <a:ext cx="1449" cy="4415"/>
            </a:xfrm>
            <a:prstGeom prst="ellipse">
              <a:avLst/>
            </a:prstGeom>
            <a:noFill/>
            <a:ln>
              <a:solidFill>
                <a:srgbClr val="FDF73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18" name="标题 1"/>
          <p:cNvSpPr>
            <a:spLocks noGrp="1"/>
          </p:cNvSpPr>
          <p:nvPr>
            <p:custDataLst>
              <p:tags r:id="rId28"/>
            </p:custDataLst>
          </p:nvPr>
        </p:nvSpPr>
        <p:spPr>
          <a:xfrm>
            <a:off x="6476365" y="2715895"/>
            <a:ext cx="1299845"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模糊描述</a:t>
            </a:r>
            <a:endParaRPr lang="zh-CN" altLang="en-US" sz="1600" b="0">
              <a:solidFill>
                <a:srgbClr val="FFFF00"/>
              </a:solidFill>
            </a:endParaRPr>
          </a:p>
        </p:txBody>
      </p:sp>
    </p:spTree>
    <p:custDataLst>
      <p:tags r:id="rId2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blinds(horizontal)">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6"/>
                                        </p:tgtEl>
                                        <p:attrNameLst>
                                          <p:attrName>style.visibility</p:attrName>
                                        </p:attrNameLst>
                                      </p:cBhvr>
                                      <p:to>
                                        <p:strVal val="visible"/>
                                      </p:to>
                                    </p:set>
                                    <p:animEffect transition="in" filter="blinds(horizontal)">
                                      <p:cBhvr>
                                        <p:cTn id="12" dur="500"/>
                                        <p:tgtEl>
                                          <p:spTgt spid="30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8"/>
                                        </p:tgtEl>
                                        <p:attrNameLst>
                                          <p:attrName>style.visibility</p:attrName>
                                        </p:attrNameLst>
                                      </p:cBhvr>
                                      <p:to>
                                        <p:strVal val="visible"/>
                                      </p:to>
                                    </p:set>
                                    <p:animEffect transition="in" filter="blinds(horizontal)">
                                      <p:cBhvr>
                                        <p:cTn id="17" dur="500"/>
                                        <p:tgtEl>
                                          <p:spTgt spid="3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17"/>
                                        </p:tgtEl>
                                        <p:attrNameLst>
                                          <p:attrName>style.visibility</p:attrName>
                                        </p:attrNameLst>
                                      </p:cBhvr>
                                      <p:to>
                                        <p:strVal val="visible"/>
                                      </p:to>
                                    </p:set>
                                    <p:animEffect transition="in" filter="blinds(horizontal)">
                                      <p:cBhvr>
                                        <p:cTn id="27" dur="5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18"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9" name="文本框 28"/>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altLang="zh-CN"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标题 2"/>
          <p:cNvSpPr>
            <a:spLocks noGrp="1"/>
          </p:cNvSpPr>
          <p:nvPr>
            <p:ph type="ctrTitle"/>
            <p:custDataLst>
              <p:tags r:id="rId3"/>
            </p:custDataLst>
          </p:nvPr>
        </p:nvSpPr>
        <p:spPr>
          <a:xfrm>
            <a:off x="232410" y="597535"/>
            <a:ext cx="3545840" cy="496570"/>
          </a:xfrm>
        </p:spPr>
        <p:txBody>
          <a:bodyPr>
            <a:noAutofit/>
          </a:bodyPr>
          <a:p>
            <a:pPr algn="l"/>
            <a:r>
              <a:rPr lang="zh-CN" altLang="en-US" sz="2000">
                <a:solidFill>
                  <a:srgbClr val="9CC2F0"/>
                </a:solidFill>
              </a:rPr>
              <a:t>本书内容安排</a:t>
            </a:r>
            <a:endParaRPr lang="zh-CN" altLang="en-US" sz="2000">
              <a:solidFill>
                <a:srgbClr val="9CC2F0"/>
              </a:solidFill>
            </a:endParaRPr>
          </a:p>
        </p:txBody>
      </p:sp>
      <p:sp>
        <p:nvSpPr>
          <p:cNvPr id="6" name="文本框 5"/>
          <p:cNvSpPr txBox="1"/>
          <p:nvPr/>
        </p:nvSpPr>
        <p:spPr>
          <a:xfrm>
            <a:off x="746760" y="1608455"/>
            <a:ext cx="226758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一、编程基础篇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a:t>
            </a:r>
            <a:r>
              <a:rPr lang="zh-CN" altLang="en-US" sz="1400">
                <a:solidFill>
                  <a:schemeClr val="bg1"/>
                </a:solidFill>
              </a:rPr>
              <a:t>章：</a:t>
            </a:r>
            <a:r>
              <a:rPr lang="en-US" altLang="zh-CN" sz="1400">
                <a:solidFill>
                  <a:schemeClr val="bg1"/>
                </a:solidFill>
              </a:rPr>
              <a:t>ROS入门必备知识</a:t>
            </a:r>
            <a:endParaRPr lang="en-US" altLang="zh-CN" sz="1400">
              <a:solidFill>
                <a:srgbClr val="9CC2F0"/>
              </a:solidFill>
            </a:endParaRPr>
          </a:p>
          <a:p>
            <a:pPr algn="l">
              <a:lnSpc>
                <a:spcPct val="200000"/>
              </a:lnSpc>
            </a:pPr>
            <a:r>
              <a:rPr lang="zh-CN" altLang="en-US" sz="1400">
                <a:solidFill>
                  <a:schemeClr val="bg1"/>
                </a:solidFill>
              </a:rPr>
              <a:t>第</a:t>
            </a:r>
            <a:r>
              <a:rPr lang="en-US" altLang="zh-CN" sz="1400">
                <a:solidFill>
                  <a:schemeClr val="bg1"/>
                </a:solidFill>
              </a:rPr>
              <a:t>2</a:t>
            </a:r>
            <a:r>
              <a:rPr lang="zh-CN" altLang="en-US" sz="1400">
                <a:solidFill>
                  <a:schemeClr val="bg1"/>
                </a:solidFill>
              </a:rPr>
              <a:t>章：C++编程范式</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3</a:t>
            </a:r>
            <a:r>
              <a:rPr lang="zh-CN" altLang="en-US" sz="1400">
                <a:solidFill>
                  <a:schemeClr val="bg1"/>
                </a:solidFill>
              </a:rPr>
              <a:t>章：OpenCV图像处理</a:t>
            </a:r>
            <a:endParaRPr lang="zh-CN" altLang="en-US" sz="1400">
              <a:solidFill>
                <a:schemeClr val="bg1"/>
              </a:solidFill>
            </a:endParaRPr>
          </a:p>
        </p:txBody>
      </p:sp>
      <p:sp>
        <p:nvSpPr>
          <p:cNvPr id="10" name="文本框 9"/>
          <p:cNvSpPr txBox="1"/>
          <p:nvPr/>
        </p:nvSpPr>
        <p:spPr>
          <a:xfrm>
            <a:off x="3479165" y="1608455"/>
            <a:ext cx="1882140"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二、硬件基础篇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4</a:t>
            </a:r>
            <a:r>
              <a:rPr lang="zh-CN" altLang="en-US" sz="1400">
                <a:solidFill>
                  <a:schemeClr val="bg1"/>
                </a:solidFill>
              </a:rPr>
              <a:t>章：</a:t>
            </a:r>
            <a:r>
              <a:rPr lang="en-US" altLang="zh-CN" sz="1400">
                <a:solidFill>
                  <a:schemeClr val="bg1"/>
                </a:solidFill>
              </a:rPr>
              <a:t>机器人传感器</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5</a:t>
            </a:r>
            <a:r>
              <a:rPr lang="zh-CN" altLang="en-US" sz="1400">
                <a:solidFill>
                  <a:schemeClr val="bg1"/>
                </a:solidFill>
              </a:rPr>
              <a:t>章：机器人主机</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6</a:t>
            </a:r>
            <a:r>
              <a:rPr lang="zh-CN" altLang="en-US" sz="1400">
                <a:solidFill>
                  <a:schemeClr val="bg1"/>
                </a:solidFill>
              </a:rPr>
              <a:t>章：机器人底盘</a:t>
            </a:r>
            <a:endParaRPr lang="zh-CN" altLang="en-US" sz="1400">
              <a:solidFill>
                <a:schemeClr val="bg1"/>
              </a:solidFill>
            </a:endParaRPr>
          </a:p>
        </p:txBody>
      </p:sp>
      <p:sp>
        <p:nvSpPr>
          <p:cNvPr id="4" name="文本框 3"/>
          <p:cNvSpPr txBox="1"/>
          <p:nvPr/>
        </p:nvSpPr>
        <p:spPr>
          <a:xfrm>
            <a:off x="5826125" y="1608455"/>
            <a:ext cx="2366645" cy="236855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三、</a:t>
            </a:r>
            <a:r>
              <a:rPr lang="en-US" altLang="zh-CN">
                <a:solidFill>
                  <a:srgbClr val="FFFF00"/>
                </a:solidFill>
              </a:rPr>
              <a:t>SLAM</a:t>
            </a:r>
            <a:r>
              <a:rPr lang="zh-CN" altLang="en-US">
                <a:solidFill>
                  <a:srgbClr val="FFFF00"/>
                </a:solidFill>
              </a:rPr>
              <a:t>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SLAM中的数学基础</a:t>
            </a:r>
            <a:endParaRPr lang="en-US" altLang="zh-CN"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8</a:t>
            </a:r>
            <a:r>
              <a:rPr lang="zh-CN" altLang="en-US" sz="1400">
                <a:solidFill>
                  <a:schemeClr val="bg1"/>
                </a:solidFill>
              </a:rPr>
              <a:t>章：激光SLAM系统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9</a:t>
            </a:r>
            <a:r>
              <a:rPr lang="zh-CN" altLang="en-US" sz="1400">
                <a:solidFill>
                  <a:schemeClr val="bg1"/>
                </a:solidFill>
              </a:rPr>
              <a:t>章：视觉SLAM系统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10</a:t>
            </a:r>
            <a:r>
              <a:rPr lang="zh-CN" altLang="en-US" sz="1400">
                <a:solidFill>
                  <a:schemeClr val="bg1"/>
                </a:solidFill>
              </a:rPr>
              <a:t>章：其他SLAM系统</a:t>
            </a:r>
            <a:endParaRPr lang="zh-CN" altLang="en-US" sz="1400">
              <a:solidFill>
                <a:schemeClr val="bg1"/>
              </a:solidFill>
            </a:endParaRPr>
          </a:p>
        </p:txBody>
      </p:sp>
      <p:sp>
        <p:nvSpPr>
          <p:cNvPr id="12" name="文本框 11"/>
          <p:cNvSpPr txBox="1"/>
          <p:nvPr/>
        </p:nvSpPr>
        <p:spPr>
          <a:xfrm>
            <a:off x="8657590" y="1608455"/>
            <a:ext cx="2999105" cy="1938020"/>
          </a:xfrm>
          <a:prstGeom prst="rect">
            <a:avLst/>
          </a:prstGeom>
          <a:solidFill>
            <a:schemeClr val="tx1">
              <a:lumMod val="95000"/>
              <a:lumOff val="5000"/>
            </a:schemeClr>
          </a:solidFill>
          <a:ln w="6350">
            <a:solidFill>
              <a:schemeClr val="bg1">
                <a:lumMod val="50000"/>
              </a:schemeClr>
            </a:solidFill>
            <a:prstDash val="solid"/>
          </a:ln>
        </p:spPr>
        <p:txBody>
          <a:bodyPr wrap="none" rtlCol="0">
            <a:spAutoFit/>
          </a:bodyPr>
          <a:p>
            <a:pPr algn="l">
              <a:lnSpc>
                <a:spcPct val="200000"/>
              </a:lnSpc>
            </a:pPr>
            <a:r>
              <a:rPr lang="zh-CN" altLang="en-US">
                <a:solidFill>
                  <a:srgbClr val="FFFF00"/>
                </a:solidFill>
              </a:rPr>
              <a:t>四、自主导航篇</a:t>
            </a:r>
            <a:endParaRPr lang="zh-CN" altLang="en-US">
              <a:solidFill>
                <a:srgbClr val="FFFF00"/>
              </a:solidFill>
            </a:endParaRPr>
          </a:p>
          <a:p>
            <a:pPr algn="l">
              <a:lnSpc>
                <a:spcPct val="200000"/>
              </a:lnSpc>
            </a:pPr>
            <a:r>
              <a:rPr lang="zh-CN" altLang="en-US" sz="1400">
                <a:solidFill>
                  <a:schemeClr val="bg1"/>
                </a:solidFill>
              </a:rPr>
              <a:t>第</a:t>
            </a:r>
            <a:r>
              <a:rPr lang="en-US" altLang="zh-CN" sz="1400">
                <a:solidFill>
                  <a:schemeClr val="bg1"/>
                </a:solidFill>
              </a:rPr>
              <a:t>11</a:t>
            </a:r>
            <a:r>
              <a:rPr lang="zh-CN" altLang="en-US" sz="1400">
                <a:solidFill>
                  <a:schemeClr val="bg1"/>
                </a:solidFill>
              </a:rPr>
              <a:t>章：自主导航中的数学基础</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12</a:t>
            </a:r>
            <a:r>
              <a:rPr lang="zh-CN" altLang="en-US" sz="1400">
                <a:solidFill>
                  <a:schemeClr val="bg1"/>
                </a:solidFill>
              </a:rPr>
              <a:t>章：典型自主导航系统</a:t>
            </a:r>
            <a:endParaRPr lang="zh-CN" altLang="en-US" sz="1400">
              <a:solidFill>
                <a:schemeClr val="bg1"/>
              </a:solidFill>
            </a:endParaRPr>
          </a:p>
          <a:p>
            <a:pPr algn="l">
              <a:lnSpc>
                <a:spcPct val="200000"/>
              </a:lnSpc>
            </a:pPr>
            <a:r>
              <a:rPr lang="zh-CN" altLang="en-US" sz="1400">
                <a:solidFill>
                  <a:schemeClr val="bg1"/>
                </a:solidFill>
              </a:rPr>
              <a:t>第</a:t>
            </a:r>
            <a:r>
              <a:rPr lang="en-US" altLang="zh-CN" sz="1400">
                <a:solidFill>
                  <a:schemeClr val="bg1"/>
                </a:solidFill>
              </a:rPr>
              <a:t>13</a:t>
            </a:r>
            <a:r>
              <a:rPr lang="zh-CN" altLang="en-US" sz="1400">
                <a:solidFill>
                  <a:schemeClr val="bg1"/>
                </a:solidFill>
              </a:rPr>
              <a:t>章：机器人SLAM导航综合实战</a:t>
            </a:r>
            <a:endParaRPr lang="zh-CN" altLang="en-US" sz="1400">
              <a:solidFill>
                <a:schemeClr val="bg1"/>
              </a:solidFill>
            </a:endParaRPr>
          </a:p>
        </p:txBody>
      </p:sp>
      <p:sp>
        <p:nvSpPr>
          <p:cNvPr id="5" name="矩形 4"/>
          <p:cNvSpPr/>
          <p:nvPr/>
        </p:nvSpPr>
        <p:spPr>
          <a:xfrm>
            <a:off x="5727700" y="2297430"/>
            <a:ext cx="2543810" cy="37782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19" name="标题 1"/>
          <p:cNvSpPr>
            <a:spLocks noGrp="1"/>
          </p:cNvSpPr>
          <p:nvPr>
            <p:custDataLst>
              <p:tags r:id="rId5"/>
            </p:custDataLst>
          </p:nvPr>
        </p:nvSpPr>
        <p:spPr>
          <a:xfrm>
            <a:off x="2442210" y="4928235"/>
            <a:ext cx="6979920"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a:solidFill>
                  <a:srgbClr val="FFFF00"/>
                </a:solidFill>
              </a:rPr>
              <a:t>搞</a:t>
            </a:r>
            <a:r>
              <a:rPr lang="en-US" altLang="zh-CN" sz="1600" u="sng">
                <a:solidFill>
                  <a:srgbClr val="FF0000"/>
                </a:solidFill>
              </a:rPr>
              <a:t>SLAM</a:t>
            </a:r>
            <a:r>
              <a:rPr lang="zh-CN" altLang="en-US" sz="1600">
                <a:solidFill>
                  <a:srgbClr val="FFFF00"/>
                </a:solidFill>
              </a:rPr>
              <a:t>为什么还要学</a:t>
            </a:r>
            <a:r>
              <a:rPr lang="zh-CN" altLang="en-US" sz="1600" u="sng">
                <a:solidFill>
                  <a:srgbClr val="FF0000"/>
                </a:solidFill>
              </a:rPr>
              <a:t>编程知识</a:t>
            </a:r>
            <a:r>
              <a:rPr lang="zh-CN" altLang="en-US" sz="1600">
                <a:solidFill>
                  <a:srgbClr val="FFFF00"/>
                </a:solidFill>
              </a:rPr>
              <a:t>和</a:t>
            </a:r>
            <a:r>
              <a:rPr lang="zh-CN" altLang="en-US" sz="1600" u="sng">
                <a:solidFill>
                  <a:srgbClr val="FF0000"/>
                </a:solidFill>
              </a:rPr>
              <a:t>硬件知识</a:t>
            </a:r>
            <a:r>
              <a:rPr lang="zh-CN" altLang="en-US" sz="1600">
                <a:solidFill>
                  <a:srgbClr val="FFFF00"/>
                </a:solidFill>
              </a:rPr>
              <a:t>？</a:t>
            </a:r>
            <a:endParaRPr lang="zh-CN" altLang="en-US" sz="1600">
              <a:solidFill>
                <a:srgbClr val="FFFF00"/>
              </a:solidFill>
            </a:endParaRPr>
          </a:p>
        </p:txBody>
      </p:sp>
    </p:spTree>
    <p:custDataLst>
      <p:tags r:id="rId6"/>
    </p:custData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19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定位问题</a:t>
            </a:r>
            <a:endParaRPr lang="zh-CN" altLang="en-US" sz="1400">
              <a:solidFill>
                <a:srgbClr val="FFFF00"/>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问题的泛化</a:t>
            </a:r>
            <a:endParaRPr lang="zh-CN" altLang="en-US" sz="1400">
              <a:solidFill>
                <a:schemeClr val="bg1"/>
              </a:solidFill>
              <a:latin typeface="+mn-ea"/>
              <a:sym typeface="+mn-ea"/>
            </a:endParaRPr>
          </a:p>
        </p:txBody>
      </p:sp>
      <p:sp>
        <p:nvSpPr>
          <p:cNvPr id="3" name="右箭头 2"/>
          <p:cNvSpPr/>
          <p:nvPr>
            <p:custDataLst>
              <p:tags r:id="rId8"/>
            </p:custDataLst>
          </p:nvPr>
        </p:nvSpPr>
        <p:spPr>
          <a:xfrm>
            <a:off x="4646930" y="1372235"/>
            <a:ext cx="5600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5389245" y="1177290"/>
            <a:ext cx="128905" cy="6140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5582285" y="1052195"/>
            <a:ext cx="894080" cy="737235"/>
          </a:xfrm>
          <a:prstGeom prst="rect">
            <a:avLst/>
          </a:prstGeom>
          <a:noFill/>
        </p:spPr>
        <p:txBody>
          <a:bodyPr wrap="none" rtlCol="0" anchor="t">
            <a:spAutoFit/>
          </a:bodyPr>
          <a:p>
            <a:pPr indent="0" algn="l">
              <a:lnSpc>
                <a:spcPct val="150000"/>
              </a:lnSpc>
              <a:buFont typeface="+mj-ea"/>
              <a:buNone/>
            </a:pPr>
            <a:r>
              <a:rPr lang="zh-CN" altLang="en-US" sz="1400">
                <a:solidFill>
                  <a:schemeClr val="bg1"/>
                </a:solidFill>
                <a:latin typeface="+mn-ea"/>
                <a:sym typeface="+mn-ea"/>
              </a:rPr>
              <a:t>参考物</a:t>
            </a:r>
            <a:endParaRPr lang="zh-CN" altLang="en-US" sz="1400">
              <a:solidFill>
                <a:schemeClr val="bg1"/>
              </a:solidFill>
              <a:latin typeface="+mn-ea"/>
              <a:sym typeface="+mn-ea"/>
            </a:endParaRPr>
          </a:p>
          <a:p>
            <a:pPr indent="0" algn="l">
              <a:lnSpc>
                <a:spcPct val="150000"/>
              </a:lnSpc>
              <a:buFont typeface="+mj-ea"/>
              <a:buNone/>
            </a:pPr>
            <a:r>
              <a:rPr lang="zh-CN" altLang="en-US" sz="1400">
                <a:solidFill>
                  <a:schemeClr val="bg1"/>
                </a:solidFill>
                <a:latin typeface="+mn-ea"/>
                <a:sym typeface="+mn-ea"/>
              </a:rPr>
              <a:t>相对关系</a:t>
            </a:r>
            <a:endParaRPr lang="zh-CN" altLang="en-US" sz="1400">
              <a:solidFill>
                <a:schemeClr val="bg1"/>
              </a:solidFill>
              <a:latin typeface="+mn-ea"/>
              <a:sym typeface="+mn-ea"/>
            </a:endParaRPr>
          </a:p>
        </p:txBody>
      </p:sp>
      <p:sp>
        <p:nvSpPr>
          <p:cNvPr id="8" name="右箭头 7"/>
          <p:cNvSpPr/>
          <p:nvPr>
            <p:custDataLst>
              <p:tags r:id="rId9"/>
            </p:custDataLst>
          </p:nvPr>
        </p:nvSpPr>
        <p:spPr>
          <a:xfrm>
            <a:off x="6492875" y="1489710"/>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左大括号 15"/>
          <p:cNvSpPr/>
          <p:nvPr/>
        </p:nvSpPr>
        <p:spPr>
          <a:xfrm>
            <a:off x="7163435" y="1038860"/>
            <a:ext cx="76200" cy="11296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7" name="文本框 16"/>
          <p:cNvSpPr txBox="1"/>
          <p:nvPr/>
        </p:nvSpPr>
        <p:spPr>
          <a:xfrm>
            <a:off x="7334885" y="706120"/>
            <a:ext cx="538480" cy="1706880"/>
          </a:xfrm>
          <a:prstGeom prst="rect">
            <a:avLst/>
          </a:prstGeom>
          <a:noFill/>
        </p:spPr>
        <p:txBody>
          <a:bodyPr wrap="none" rtlCol="0" anchor="t">
            <a:spAutoFit/>
          </a:bodyPr>
          <a:p>
            <a:pPr indent="0" algn="l">
              <a:lnSpc>
                <a:spcPct val="150000"/>
              </a:lnSpc>
              <a:buFont typeface="+mj-ea"/>
              <a:buNone/>
            </a:pPr>
            <a:r>
              <a:rPr lang="zh-CN" altLang="en-US" sz="1400">
                <a:solidFill>
                  <a:schemeClr val="bg1"/>
                </a:solidFill>
                <a:latin typeface="+mn-ea"/>
                <a:sym typeface="+mn-ea"/>
              </a:rPr>
              <a:t>直接</a:t>
            </a: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endParaRPr lang="zh-CN" altLang="en-US" sz="1400">
              <a:solidFill>
                <a:schemeClr val="bg1"/>
              </a:solidFill>
              <a:latin typeface="+mn-ea"/>
              <a:sym typeface="+mn-ea"/>
            </a:endParaRPr>
          </a:p>
          <a:p>
            <a:pPr indent="0" algn="l">
              <a:lnSpc>
                <a:spcPct val="150000"/>
              </a:lnSpc>
              <a:buFont typeface="+mj-ea"/>
              <a:buNone/>
            </a:pPr>
            <a:r>
              <a:rPr lang="zh-CN" altLang="en-US" sz="1400">
                <a:solidFill>
                  <a:schemeClr val="bg1"/>
                </a:solidFill>
                <a:latin typeface="+mn-ea"/>
                <a:sym typeface="+mn-ea"/>
              </a:rPr>
              <a:t>间接</a:t>
            </a:r>
            <a:endParaRPr lang="zh-CN" altLang="en-US" sz="1400">
              <a:solidFill>
                <a:schemeClr val="bg1"/>
              </a:solidFill>
              <a:latin typeface="+mn-ea"/>
              <a:sym typeface="+mn-ea"/>
            </a:endParaRPr>
          </a:p>
        </p:txBody>
      </p:sp>
      <p:sp>
        <p:nvSpPr>
          <p:cNvPr id="18" name="右箭头 17"/>
          <p:cNvSpPr/>
          <p:nvPr>
            <p:custDataLst>
              <p:tags r:id="rId10"/>
            </p:custDataLst>
          </p:nvPr>
        </p:nvSpPr>
        <p:spPr>
          <a:xfrm>
            <a:off x="7969885" y="827405"/>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8883650" y="381000"/>
            <a:ext cx="1427480" cy="1168400"/>
          </a:xfrm>
          <a:prstGeom prst="rect">
            <a:avLst/>
          </a:prstGeom>
          <a:noFill/>
        </p:spPr>
        <p:txBody>
          <a:bodyPr wrap="none" rtlCol="0" anchor="t">
            <a:spAutoFit/>
          </a:bodyPr>
          <a:p>
            <a:pPr indent="0" algn="l">
              <a:lnSpc>
                <a:spcPct val="100000"/>
              </a:lnSpc>
              <a:buFont typeface="+mj-ea"/>
              <a:buNone/>
            </a:pPr>
            <a:r>
              <a:rPr lang="zh-CN" altLang="en-US" sz="1400">
                <a:solidFill>
                  <a:schemeClr val="bg1"/>
                </a:solidFill>
                <a:latin typeface="+mn-ea"/>
                <a:sym typeface="+mn-ea"/>
              </a:rPr>
              <a:t>欧氏坐标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极坐标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球坐标</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四叉树、</a:t>
            </a:r>
            <a:r>
              <a:rPr lang="zh-CN" altLang="en-US" sz="1400">
                <a:solidFill>
                  <a:schemeClr val="bg1"/>
                </a:solidFill>
                <a:latin typeface="+mn-ea"/>
                <a:sym typeface="+mn-ea"/>
              </a:rPr>
              <a:t>八叉树</a:t>
            </a:r>
            <a:endParaRPr lang="zh-CN" altLang="en-US" sz="1400">
              <a:solidFill>
                <a:schemeClr val="bg1"/>
              </a:solidFill>
              <a:latin typeface="+mn-ea"/>
              <a:sym typeface="+mn-ea"/>
            </a:endParaRPr>
          </a:p>
          <a:p>
            <a:pPr indent="0" algn="l">
              <a:lnSpc>
                <a:spcPct val="100000"/>
              </a:lnSpc>
              <a:buFont typeface="+mj-ea"/>
              <a:buNone/>
            </a:pPr>
            <a:r>
              <a:rPr lang="en-US" altLang="zh-CN" sz="1400">
                <a:solidFill>
                  <a:schemeClr val="bg1"/>
                </a:solidFill>
                <a:latin typeface="+mn-ea"/>
                <a:sym typeface="+mn-ea"/>
              </a:rPr>
              <a:t>...</a:t>
            </a:r>
            <a:endParaRPr lang="en-US" altLang="zh-CN" sz="1400">
              <a:solidFill>
                <a:schemeClr val="bg1"/>
              </a:solidFill>
              <a:latin typeface="+mn-ea"/>
              <a:sym typeface="+mn-ea"/>
            </a:endParaRPr>
          </a:p>
        </p:txBody>
      </p:sp>
      <p:sp>
        <p:nvSpPr>
          <p:cNvPr id="20" name="左大括号 19"/>
          <p:cNvSpPr/>
          <p:nvPr/>
        </p:nvSpPr>
        <p:spPr>
          <a:xfrm>
            <a:off x="8618220" y="539115"/>
            <a:ext cx="119380" cy="817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右箭头 20"/>
          <p:cNvSpPr/>
          <p:nvPr>
            <p:custDataLst>
              <p:tags r:id="rId11"/>
            </p:custDataLst>
          </p:nvPr>
        </p:nvSpPr>
        <p:spPr>
          <a:xfrm>
            <a:off x="7969885" y="2082165"/>
            <a:ext cx="5422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左大括号 22"/>
          <p:cNvSpPr/>
          <p:nvPr/>
        </p:nvSpPr>
        <p:spPr>
          <a:xfrm>
            <a:off x="8638540" y="1922145"/>
            <a:ext cx="99695" cy="5346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8875395" y="1844675"/>
            <a:ext cx="894080" cy="737235"/>
          </a:xfrm>
          <a:prstGeom prst="rect">
            <a:avLst/>
          </a:prstGeom>
          <a:noFill/>
        </p:spPr>
        <p:txBody>
          <a:bodyPr wrap="none" rtlCol="0" anchor="t">
            <a:spAutoFit/>
          </a:bodyPr>
          <a:p>
            <a:pPr indent="0" algn="l">
              <a:lnSpc>
                <a:spcPct val="100000"/>
              </a:lnSpc>
              <a:buFont typeface="+mj-ea"/>
              <a:buNone/>
            </a:pPr>
            <a:r>
              <a:rPr lang="zh-CN" altLang="en-US" sz="1400">
                <a:solidFill>
                  <a:schemeClr val="bg1"/>
                </a:solidFill>
                <a:latin typeface="+mn-ea"/>
                <a:sym typeface="+mn-ea"/>
              </a:rPr>
              <a:t>拓扑描述</a:t>
            </a:r>
            <a:endParaRPr lang="zh-CN" altLang="en-US" sz="1400">
              <a:solidFill>
                <a:schemeClr val="bg1"/>
              </a:solidFill>
              <a:latin typeface="+mn-ea"/>
              <a:sym typeface="+mn-ea"/>
            </a:endParaRPr>
          </a:p>
          <a:p>
            <a:pPr indent="0" algn="l">
              <a:lnSpc>
                <a:spcPct val="100000"/>
              </a:lnSpc>
              <a:buFont typeface="+mj-ea"/>
              <a:buNone/>
            </a:pPr>
            <a:r>
              <a:rPr lang="zh-CN" altLang="en-US" sz="1400">
                <a:solidFill>
                  <a:schemeClr val="bg1"/>
                </a:solidFill>
                <a:latin typeface="+mn-ea"/>
                <a:sym typeface="+mn-ea"/>
              </a:rPr>
              <a:t>模糊描述</a:t>
            </a:r>
            <a:endParaRPr lang="zh-CN" altLang="en-US" sz="1400">
              <a:solidFill>
                <a:schemeClr val="bg1"/>
              </a:solidFill>
              <a:latin typeface="+mn-ea"/>
              <a:sym typeface="+mn-ea"/>
            </a:endParaRPr>
          </a:p>
          <a:p>
            <a:pPr indent="0" algn="l">
              <a:lnSpc>
                <a:spcPct val="100000"/>
              </a:lnSpc>
              <a:buFont typeface="+mj-ea"/>
              <a:buNone/>
            </a:pPr>
            <a:r>
              <a:rPr lang="en-US" altLang="zh-CN" sz="1400">
                <a:solidFill>
                  <a:schemeClr val="bg1"/>
                </a:solidFill>
                <a:latin typeface="+mn-ea"/>
                <a:sym typeface="+mn-ea"/>
              </a:rPr>
              <a:t>...</a:t>
            </a:r>
            <a:endParaRPr lang="en-US" altLang="zh-CN" sz="1400">
              <a:solidFill>
                <a:schemeClr val="bg1"/>
              </a:solidFill>
              <a:latin typeface="+mn-ea"/>
              <a:sym typeface="+mn-ea"/>
            </a:endParaRPr>
          </a:p>
        </p:txBody>
      </p:sp>
      <p:pic>
        <p:nvPicPr>
          <p:cNvPr id="14" name="图片 13"/>
          <p:cNvPicPr>
            <a:picLocks noChangeAspect="1"/>
          </p:cNvPicPr>
          <p:nvPr/>
        </p:nvPicPr>
        <p:blipFill>
          <a:blip r:embed="rId12"/>
          <a:stretch>
            <a:fillRect/>
          </a:stretch>
        </p:blipFill>
        <p:spPr>
          <a:xfrm>
            <a:off x="337820" y="3379470"/>
            <a:ext cx="2160905" cy="1838325"/>
          </a:xfrm>
          <a:prstGeom prst="rect">
            <a:avLst/>
          </a:prstGeom>
        </p:spPr>
      </p:pic>
      <p:sp>
        <p:nvSpPr>
          <p:cNvPr id="25" name="标题 1"/>
          <p:cNvSpPr>
            <a:spLocks noGrp="1"/>
          </p:cNvSpPr>
          <p:nvPr>
            <p:custDataLst>
              <p:tags r:id="rId13"/>
            </p:custDataLst>
          </p:nvPr>
        </p:nvSpPr>
        <p:spPr>
          <a:xfrm>
            <a:off x="598805" y="5386070"/>
            <a:ext cx="1409065"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磁条参考物</a:t>
            </a:r>
            <a:endParaRPr lang="zh-CN" altLang="en-US" sz="1600" b="0">
              <a:solidFill>
                <a:srgbClr val="FFFF00"/>
              </a:solidFill>
            </a:endParaRPr>
          </a:p>
        </p:txBody>
      </p:sp>
      <p:pic>
        <p:nvPicPr>
          <p:cNvPr id="26" name="图片 25"/>
          <p:cNvPicPr>
            <a:picLocks noChangeAspect="1"/>
          </p:cNvPicPr>
          <p:nvPr/>
        </p:nvPicPr>
        <p:blipFill>
          <a:blip r:embed="rId14"/>
          <a:stretch>
            <a:fillRect/>
          </a:stretch>
        </p:blipFill>
        <p:spPr>
          <a:xfrm>
            <a:off x="2829560" y="4253865"/>
            <a:ext cx="2508885" cy="1475105"/>
          </a:xfrm>
          <a:prstGeom prst="rect">
            <a:avLst/>
          </a:prstGeom>
        </p:spPr>
      </p:pic>
      <p:sp>
        <p:nvSpPr>
          <p:cNvPr id="27" name="标题 1"/>
          <p:cNvSpPr>
            <a:spLocks noGrp="1"/>
          </p:cNvSpPr>
          <p:nvPr>
            <p:custDataLst>
              <p:tags r:id="rId15"/>
            </p:custDataLst>
          </p:nvPr>
        </p:nvSpPr>
        <p:spPr>
          <a:xfrm>
            <a:off x="3131820" y="5740400"/>
            <a:ext cx="169926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二维码参考物</a:t>
            </a:r>
            <a:endParaRPr lang="zh-CN" altLang="en-US" sz="1600" b="0">
              <a:solidFill>
                <a:srgbClr val="FFFF00"/>
              </a:solidFill>
            </a:endParaRPr>
          </a:p>
        </p:txBody>
      </p:sp>
      <p:pic>
        <p:nvPicPr>
          <p:cNvPr id="28" name="图片 27"/>
          <p:cNvPicPr>
            <a:picLocks noChangeAspect="1"/>
          </p:cNvPicPr>
          <p:nvPr/>
        </p:nvPicPr>
        <p:blipFill>
          <a:blip r:embed="rId16"/>
          <a:stretch>
            <a:fillRect/>
          </a:stretch>
        </p:blipFill>
        <p:spPr>
          <a:xfrm>
            <a:off x="5514340" y="3379470"/>
            <a:ext cx="2285365" cy="1837690"/>
          </a:xfrm>
          <a:prstGeom prst="rect">
            <a:avLst/>
          </a:prstGeom>
        </p:spPr>
      </p:pic>
      <p:sp>
        <p:nvSpPr>
          <p:cNvPr id="29" name="标题 1"/>
          <p:cNvSpPr>
            <a:spLocks noGrp="1"/>
          </p:cNvSpPr>
          <p:nvPr>
            <p:custDataLst>
              <p:tags r:id="rId17"/>
            </p:custDataLst>
          </p:nvPr>
        </p:nvSpPr>
        <p:spPr>
          <a:xfrm>
            <a:off x="5914390" y="5387340"/>
            <a:ext cx="169926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无线电参考物</a:t>
            </a:r>
            <a:endParaRPr lang="zh-CN" altLang="en-US" sz="1600" b="0">
              <a:solidFill>
                <a:srgbClr val="FFFF00"/>
              </a:solidFill>
            </a:endParaRPr>
          </a:p>
        </p:txBody>
      </p:sp>
      <p:grpSp>
        <p:nvGrpSpPr>
          <p:cNvPr id="35" name="组合 34"/>
          <p:cNvGrpSpPr/>
          <p:nvPr/>
        </p:nvGrpSpPr>
        <p:grpSpPr>
          <a:xfrm>
            <a:off x="7969885" y="2828290"/>
            <a:ext cx="3790950" cy="2880995"/>
            <a:chOff x="10821" y="3977"/>
            <a:chExt cx="6549" cy="4949"/>
          </a:xfrm>
        </p:grpSpPr>
        <p:pic>
          <p:nvPicPr>
            <p:cNvPr id="30" name="图片 29"/>
            <p:cNvPicPr>
              <a:picLocks noChangeAspect="1"/>
            </p:cNvPicPr>
            <p:nvPr>
              <p:custDataLst>
                <p:tags r:id="rId18"/>
              </p:custDataLst>
            </p:nvPr>
          </p:nvPicPr>
          <p:blipFill>
            <a:blip r:embed="rId19"/>
            <a:stretch>
              <a:fillRect/>
            </a:stretch>
          </p:blipFill>
          <p:spPr>
            <a:xfrm>
              <a:off x="10821" y="6726"/>
              <a:ext cx="3481" cy="2201"/>
            </a:xfrm>
            <a:prstGeom prst="rect">
              <a:avLst/>
            </a:prstGeom>
          </p:spPr>
        </p:pic>
        <p:grpSp>
          <p:nvGrpSpPr>
            <p:cNvPr id="33" name="组合 32"/>
            <p:cNvGrpSpPr/>
            <p:nvPr/>
          </p:nvGrpSpPr>
          <p:grpSpPr>
            <a:xfrm>
              <a:off x="14528" y="3977"/>
              <a:ext cx="2842" cy="4949"/>
              <a:chOff x="5080" y="3198"/>
              <a:chExt cx="3486" cy="4028"/>
            </a:xfrm>
          </p:grpSpPr>
          <p:pic>
            <p:nvPicPr>
              <p:cNvPr id="31" name="图片 30"/>
              <p:cNvPicPr>
                <a:picLocks noChangeAspect="1"/>
              </p:cNvPicPr>
              <p:nvPr>
                <p:custDataLst>
                  <p:tags r:id="rId20"/>
                </p:custDataLst>
              </p:nvPr>
            </p:nvPicPr>
            <p:blipFill>
              <a:blip r:embed="rId21"/>
              <a:stretch>
                <a:fillRect/>
              </a:stretch>
            </p:blipFill>
            <p:spPr>
              <a:xfrm>
                <a:off x="5080" y="3198"/>
                <a:ext cx="3486" cy="4029"/>
              </a:xfrm>
              <a:prstGeom prst="rect">
                <a:avLst/>
              </a:prstGeom>
            </p:spPr>
          </p:pic>
          <p:pic>
            <p:nvPicPr>
              <p:cNvPr id="32" name="图片 31"/>
              <p:cNvPicPr>
                <a:picLocks noChangeAspect="1"/>
              </p:cNvPicPr>
              <p:nvPr>
                <p:custDataLst>
                  <p:tags r:id="rId22"/>
                </p:custDataLst>
              </p:nvPr>
            </p:nvPicPr>
            <p:blipFill>
              <a:blip r:embed="rId23"/>
              <a:stretch>
                <a:fillRect/>
              </a:stretch>
            </p:blipFill>
            <p:spPr>
              <a:xfrm>
                <a:off x="5089" y="5200"/>
                <a:ext cx="1195" cy="901"/>
              </a:xfrm>
              <a:prstGeom prst="rect">
                <a:avLst/>
              </a:prstGeom>
            </p:spPr>
          </p:pic>
        </p:grpSp>
        <p:pic>
          <p:nvPicPr>
            <p:cNvPr id="34" name="图片 33"/>
            <p:cNvPicPr>
              <a:picLocks noChangeAspect="1"/>
            </p:cNvPicPr>
            <p:nvPr>
              <p:custDataLst>
                <p:tags r:id="rId24"/>
              </p:custDataLst>
            </p:nvPr>
          </p:nvPicPr>
          <p:blipFill>
            <a:blip r:embed="rId25"/>
            <a:stretch>
              <a:fillRect/>
            </a:stretch>
          </p:blipFill>
          <p:spPr>
            <a:xfrm>
              <a:off x="10821" y="3977"/>
              <a:ext cx="3482" cy="2604"/>
            </a:xfrm>
            <a:prstGeom prst="rect">
              <a:avLst/>
            </a:prstGeom>
          </p:spPr>
        </p:pic>
      </p:grpSp>
      <p:sp>
        <p:nvSpPr>
          <p:cNvPr id="37" name="标题 1"/>
          <p:cNvSpPr>
            <a:spLocks noGrp="1"/>
          </p:cNvSpPr>
          <p:nvPr>
            <p:custDataLst>
              <p:tags r:id="rId26"/>
            </p:custDataLst>
          </p:nvPr>
        </p:nvSpPr>
        <p:spPr>
          <a:xfrm>
            <a:off x="8883650" y="5720080"/>
            <a:ext cx="169926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卫星参考物</a:t>
            </a:r>
            <a:endParaRPr lang="zh-CN" altLang="en-US" sz="1600" b="0">
              <a:solidFill>
                <a:srgbClr val="FFFF00"/>
              </a:solidFill>
            </a:endParaRPr>
          </a:p>
        </p:txBody>
      </p:sp>
      <p:pic>
        <p:nvPicPr>
          <p:cNvPr id="38" name="图片 37"/>
          <p:cNvPicPr>
            <a:picLocks noChangeAspect="1"/>
          </p:cNvPicPr>
          <p:nvPr/>
        </p:nvPicPr>
        <p:blipFill>
          <a:blip r:embed="rId27"/>
          <a:stretch>
            <a:fillRect/>
          </a:stretch>
        </p:blipFill>
        <p:spPr>
          <a:xfrm>
            <a:off x="2829560" y="2890520"/>
            <a:ext cx="2514600" cy="1315720"/>
          </a:xfrm>
          <a:prstGeom prst="rect">
            <a:avLst/>
          </a:prstGeom>
        </p:spPr>
      </p:pic>
      <p:sp>
        <p:nvSpPr>
          <p:cNvPr id="39" name="左大括号 38"/>
          <p:cNvSpPr/>
          <p:nvPr/>
        </p:nvSpPr>
        <p:spPr>
          <a:xfrm rot="16200000">
            <a:off x="5153025" y="1844040"/>
            <a:ext cx="234950" cy="8799195"/>
          </a:xfrm>
          <a:prstGeom prst="leftBrace">
            <a:avLst>
              <a:gd name="adj1" fmla="val 8333"/>
              <a:gd name="adj2" fmla="val 49790"/>
            </a:avLst>
          </a:prstGeom>
          <a:ln w="25400"/>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0" name="标题 1"/>
          <p:cNvSpPr>
            <a:spLocks noGrp="1"/>
          </p:cNvSpPr>
          <p:nvPr>
            <p:custDataLst>
              <p:tags r:id="rId28"/>
            </p:custDataLst>
          </p:nvPr>
        </p:nvSpPr>
        <p:spPr>
          <a:xfrm>
            <a:off x="3223895" y="6390005"/>
            <a:ext cx="4291965"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0000"/>
                </a:solidFill>
                <a:highlight>
                  <a:srgbClr val="FFFF00"/>
                </a:highlight>
              </a:rPr>
              <a:t>定位的本质都是提前部署参考物</a:t>
            </a:r>
            <a:endParaRPr lang="zh-CN" altLang="en-US" sz="1600" b="0">
              <a:solidFill>
                <a:srgbClr val="FF0000"/>
              </a:solidFill>
              <a:highlight>
                <a:srgbClr val="FFFF00"/>
              </a:highlight>
            </a:endParaRPr>
          </a:p>
        </p:txBody>
      </p:sp>
    </p:spTree>
    <p:custDataLst>
      <p:tags r:id="rId2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linds(horizontal)">
                                      <p:cBhvr>
                                        <p:cTn id="15" dur="500"/>
                                        <p:tgtEl>
                                          <p:spTgt spid="38"/>
                                        </p:tgtEl>
                                      </p:cBhvr>
                                    </p:animEffect>
                                  </p:childTnLst>
                                </p:cTn>
                              </p:par>
                              <p:par>
                                <p:cTn id="16" presetID="3" presetClass="entr" presetSubtype="1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linds(horizontal)">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linds(horizontal)">
                                      <p:cBhvr>
                                        <p:cTn id="34" dur="500"/>
                                        <p:tgtEl>
                                          <p:spTgt spid="3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linds(horizontal)">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linds(horizontal)">
                                      <p:cBhvr>
                                        <p:cTn id="42" dur="500"/>
                                        <p:tgtEl>
                                          <p:spTgt spid="3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blinds(horizontal)">
                                      <p:cBhvr>
                                        <p:cTn id="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P spid="37"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定位问题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问题的泛化</a:t>
            </a:r>
            <a:endParaRPr lang="zh-CN" altLang="en-US" sz="1400">
              <a:solidFill>
                <a:schemeClr val="bg1"/>
              </a:solidFill>
              <a:latin typeface="+mn-ea"/>
              <a:sym typeface="+mn-ea"/>
            </a:endParaRPr>
          </a:p>
        </p:txBody>
      </p:sp>
      <p:pic>
        <p:nvPicPr>
          <p:cNvPr id="12" name="图片 11"/>
          <p:cNvPicPr>
            <a:picLocks noChangeAspect="1"/>
          </p:cNvPicPr>
          <p:nvPr/>
        </p:nvPicPr>
        <p:blipFill>
          <a:blip r:embed="rId8"/>
          <a:stretch>
            <a:fillRect/>
          </a:stretch>
        </p:blipFill>
        <p:spPr>
          <a:xfrm>
            <a:off x="5215890" y="1249045"/>
            <a:ext cx="4732020" cy="2735580"/>
          </a:xfrm>
          <a:prstGeom prst="rect">
            <a:avLst/>
          </a:prstGeom>
        </p:spPr>
      </p:pic>
      <p:sp>
        <p:nvSpPr>
          <p:cNvPr id="36" name="标题 1"/>
          <p:cNvSpPr>
            <a:spLocks noGrp="1"/>
          </p:cNvSpPr>
          <p:nvPr>
            <p:custDataLst>
              <p:tags r:id="rId9"/>
            </p:custDataLst>
          </p:nvPr>
        </p:nvSpPr>
        <p:spPr>
          <a:xfrm>
            <a:off x="5215890" y="4098925"/>
            <a:ext cx="4732020"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FF00"/>
                </a:solidFill>
              </a:rPr>
              <a:t>人体三维结构</a:t>
            </a:r>
            <a:r>
              <a:rPr lang="en-US" altLang="zh-CN" sz="1600" b="0">
                <a:solidFill>
                  <a:srgbClr val="FFFF00"/>
                </a:solidFill>
              </a:rPr>
              <a:t>=</a:t>
            </a:r>
            <a:r>
              <a:rPr lang="zh-CN" altLang="en-US" sz="1600" b="0">
                <a:solidFill>
                  <a:srgbClr val="FFFF00"/>
                </a:solidFill>
              </a:rPr>
              <a:t>切片</a:t>
            </a:r>
            <a:r>
              <a:rPr lang="en-US" altLang="zh-CN" sz="1600" b="0">
                <a:solidFill>
                  <a:srgbClr val="FFFF00"/>
                </a:solidFill>
              </a:rPr>
              <a:t>1+</a:t>
            </a:r>
            <a:r>
              <a:rPr lang="zh-CN" altLang="en-US" sz="1600" b="0">
                <a:solidFill>
                  <a:srgbClr val="FFFF00"/>
                </a:solidFill>
                <a:sym typeface="+mn-ea"/>
              </a:rPr>
              <a:t>切片</a:t>
            </a:r>
            <a:r>
              <a:rPr lang="en-US" altLang="zh-CN" sz="1600" b="0">
                <a:solidFill>
                  <a:srgbClr val="FFFF00"/>
                </a:solidFill>
                <a:sym typeface="+mn-ea"/>
              </a:rPr>
              <a:t>2+</a:t>
            </a:r>
            <a:r>
              <a:rPr lang="zh-CN" altLang="en-US" sz="1600" b="0">
                <a:solidFill>
                  <a:srgbClr val="FFFF00"/>
                </a:solidFill>
                <a:sym typeface="+mn-ea"/>
              </a:rPr>
              <a:t>切片</a:t>
            </a:r>
            <a:r>
              <a:rPr lang="en-US" altLang="zh-CN" sz="1600" b="0">
                <a:solidFill>
                  <a:srgbClr val="FFFF00"/>
                </a:solidFill>
                <a:sym typeface="+mn-ea"/>
              </a:rPr>
              <a:t>3+...</a:t>
            </a:r>
            <a:endParaRPr lang="en-US" altLang="zh-CN" sz="1600" b="0">
              <a:solidFill>
                <a:srgbClr val="FFFF00"/>
              </a:solidFill>
            </a:endParaRPr>
          </a:p>
        </p:txBody>
      </p:sp>
      <p:sp>
        <p:nvSpPr>
          <p:cNvPr id="41" name="标题 1"/>
          <p:cNvSpPr>
            <a:spLocks noGrp="1"/>
          </p:cNvSpPr>
          <p:nvPr>
            <p:custDataLst>
              <p:tags r:id="rId10"/>
            </p:custDataLst>
          </p:nvPr>
        </p:nvSpPr>
        <p:spPr>
          <a:xfrm>
            <a:off x="3260725" y="5469255"/>
            <a:ext cx="4930775" cy="42926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indent="0">
              <a:lnSpc>
                <a:spcPct val="150000"/>
              </a:lnSpc>
            </a:pPr>
            <a:r>
              <a:rPr lang="zh-CN" altLang="en-US" sz="1600" b="0">
                <a:solidFill>
                  <a:srgbClr val="FF0000"/>
                </a:solidFill>
                <a:highlight>
                  <a:srgbClr val="FFFF00"/>
                </a:highlight>
              </a:rPr>
              <a:t>建图的本质都是基于已知位置切片的拼接</a:t>
            </a:r>
            <a:endParaRPr lang="zh-CN" altLang="en-US" sz="1600" b="0">
              <a:solidFill>
                <a:srgbClr val="FF0000"/>
              </a:solidFill>
              <a:highlight>
                <a:srgbClr val="FFFF00"/>
              </a:highlight>
            </a:endParaRPr>
          </a:p>
        </p:txBody>
      </p: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linds(horizontal)">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linds(horizontal)">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定位问题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rgbClr val="FFFF00"/>
                </a:solidFill>
                <a:latin typeface="+mn-ea"/>
                <a:sym typeface="+mn-ea"/>
              </a:rPr>
              <a:t>SLAM</a:t>
            </a:r>
            <a:r>
              <a:rPr lang="zh-CN" altLang="en-US" sz="1400">
                <a:solidFill>
                  <a:srgbClr val="FFFF00"/>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问题的泛化</a:t>
            </a:r>
            <a:endParaRPr lang="zh-CN" altLang="en-US" sz="1400">
              <a:solidFill>
                <a:schemeClr val="bg1"/>
              </a:solidFill>
              <a:latin typeface="+mn-ea"/>
              <a:sym typeface="+mn-ea"/>
            </a:endParaRPr>
          </a:p>
        </p:txBody>
      </p:sp>
      <p:sp>
        <p:nvSpPr>
          <p:cNvPr id="5" name="文本框 4"/>
          <p:cNvSpPr txBox="1"/>
          <p:nvPr>
            <p:custDataLst>
              <p:tags r:id="rId8"/>
            </p:custDataLst>
          </p:nvPr>
        </p:nvSpPr>
        <p:spPr>
          <a:xfrm>
            <a:off x="5616575" y="1649095"/>
            <a:ext cx="2494280" cy="414020"/>
          </a:xfrm>
          <a:prstGeom prst="rect">
            <a:avLst/>
          </a:prstGeom>
          <a:noFill/>
        </p:spPr>
        <p:txBody>
          <a:bodyPr wrap="none" rtlCol="0">
            <a:spAutoFit/>
          </a:bodyPr>
          <a:p>
            <a:pPr algn="l">
              <a:lnSpc>
                <a:spcPct val="150000"/>
              </a:lnSpc>
            </a:pPr>
            <a:r>
              <a:rPr lang="zh-CN" altLang="en-US" sz="1400" b="1">
                <a:solidFill>
                  <a:srgbClr val="FFFF00"/>
                </a:solidFill>
              </a:rPr>
              <a:t>同时解决定位和建图两个问题</a:t>
            </a:r>
            <a:endParaRPr lang="zh-CN" altLang="en-US" sz="1400" b="1">
              <a:solidFill>
                <a:srgbClr val="FFFF00"/>
              </a:solidFill>
            </a:endParaRPr>
          </a:p>
        </p:txBody>
      </p:sp>
      <p:sp>
        <p:nvSpPr>
          <p:cNvPr id="3" name="右箭头 2"/>
          <p:cNvSpPr/>
          <p:nvPr>
            <p:custDataLst>
              <p:tags r:id="rId9"/>
            </p:custDataLst>
          </p:nvPr>
        </p:nvSpPr>
        <p:spPr>
          <a:xfrm>
            <a:off x="4718685" y="178308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custDataLst>
              <p:tags r:id="rId10"/>
            </p:custDataLst>
          </p:nvPr>
        </p:nvSpPr>
        <p:spPr>
          <a:xfrm>
            <a:off x="687705" y="4050030"/>
            <a:ext cx="2160000" cy="2160000"/>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流程图: 摘录 7"/>
          <p:cNvSpPr/>
          <p:nvPr>
            <p:custDataLst>
              <p:tags r:id="rId11"/>
            </p:custDataLst>
          </p:nvPr>
        </p:nvSpPr>
        <p:spPr>
          <a:xfrm>
            <a:off x="1696085" y="5039995"/>
            <a:ext cx="144000" cy="180000"/>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custDataLst>
              <p:tags r:id="rId12"/>
            </p:custDataLst>
          </p:nvPr>
        </p:nvSpPr>
        <p:spPr>
          <a:xfrm>
            <a:off x="2548890" y="4246880"/>
            <a:ext cx="2520000" cy="2520000"/>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custDataLst>
              <p:tags r:id="rId13"/>
            </p:custDataLst>
          </p:nvPr>
        </p:nvSpPr>
        <p:spPr>
          <a:xfrm>
            <a:off x="2289175" y="3677285"/>
            <a:ext cx="1080000" cy="1080000"/>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custDataLst>
              <p:tags r:id="rId14"/>
            </p:custDataLst>
          </p:nvPr>
        </p:nvSpPr>
        <p:spPr>
          <a:xfrm>
            <a:off x="2710815" y="4667250"/>
            <a:ext cx="180000" cy="180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15"/>
            </p:custDataLst>
          </p:nvPr>
        </p:nvSpPr>
        <p:spPr>
          <a:xfrm>
            <a:off x="1360805" y="4757420"/>
            <a:ext cx="335280" cy="368300"/>
          </a:xfrm>
          <a:prstGeom prst="rect">
            <a:avLst/>
          </a:prstGeom>
          <a:noFill/>
        </p:spPr>
        <p:txBody>
          <a:bodyPr wrap="none" rtlCol="0">
            <a:spAutoFit/>
          </a:bodyPr>
          <a:p>
            <a:r>
              <a:rPr lang="en-US" altLang="zh-CN">
                <a:solidFill>
                  <a:schemeClr val="accent1"/>
                </a:solidFill>
              </a:rPr>
              <a:t>A</a:t>
            </a:r>
            <a:endParaRPr lang="en-US" altLang="zh-CN">
              <a:solidFill>
                <a:schemeClr val="accent1"/>
              </a:solidFill>
            </a:endParaRPr>
          </a:p>
        </p:txBody>
      </p:sp>
      <p:sp>
        <p:nvSpPr>
          <p:cNvPr id="21" name="流程图: 摘录 20"/>
          <p:cNvSpPr/>
          <p:nvPr>
            <p:custDataLst>
              <p:tags r:id="rId16"/>
            </p:custDataLst>
          </p:nvPr>
        </p:nvSpPr>
        <p:spPr>
          <a:xfrm>
            <a:off x="2728595" y="4127500"/>
            <a:ext cx="144000" cy="180000"/>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流程图: 摘录 16"/>
          <p:cNvSpPr/>
          <p:nvPr>
            <p:custDataLst>
              <p:tags r:id="rId17"/>
            </p:custDataLst>
          </p:nvPr>
        </p:nvSpPr>
        <p:spPr>
          <a:xfrm>
            <a:off x="3736975" y="5417185"/>
            <a:ext cx="144000" cy="180000"/>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18"/>
            </p:custDataLst>
          </p:nvPr>
        </p:nvSpPr>
        <p:spPr>
          <a:xfrm>
            <a:off x="2835275" y="3878580"/>
            <a:ext cx="335280" cy="368300"/>
          </a:xfrm>
          <a:prstGeom prst="rect">
            <a:avLst/>
          </a:prstGeom>
          <a:noFill/>
        </p:spPr>
        <p:txBody>
          <a:bodyPr wrap="none" rtlCol="0">
            <a:spAutoFit/>
          </a:bodyPr>
          <a:p>
            <a:r>
              <a:rPr lang="en-US" altLang="zh-CN">
                <a:solidFill>
                  <a:schemeClr val="accent1"/>
                </a:solidFill>
              </a:rPr>
              <a:t>B</a:t>
            </a:r>
            <a:endParaRPr lang="en-US" altLang="zh-CN">
              <a:solidFill>
                <a:schemeClr val="accent1"/>
              </a:solidFill>
            </a:endParaRPr>
          </a:p>
        </p:txBody>
      </p:sp>
      <p:sp>
        <p:nvSpPr>
          <p:cNvPr id="24" name="文本框 23"/>
          <p:cNvSpPr txBox="1"/>
          <p:nvPr>
            <p:custDataLst>
              <p:tags r:id="rId19"/>
            </p:custDataLst>
          </p:nvPr>
        </p:nvSpPr>
        <p:spPr>
          <a:xfrm>
            <a:off x="3998595" y="5323205"/>
            <a:ext cx="347980" cy="368300"/>
          </a:xfrm>
          <a:prstGeom prst="rect">
            <a:avLst/>
          </a:prstGeom>
          <a:noFill/>
        </p:spPr>
        <p:txBody>
          <a:bodyPr wrap="none" rtlCol="0">
            <a:spAutoFit/>
          </a:bodyPr>
          <a:p>
            <a:r>
              <a:rPr lang="en-US" altLang="zh-CN">
                <a:solidFill>
                  <a:schemeClr val="accent1"/>
                </a:solidFill>
              </a:rPr>
              <a:t>C</a:t>
            </a:r>
            <a:endParaRPr lang="en-US" altLang="zh-CN">
              <a:solidFill>
                <a:schemeClr val="accent1"/>
              </a:solidFill>
            </a:endParaRPr>
          </a:p>
        </p:txBody>
      </p:sp>
      <p:sp>
        <p:nvSpPr>
          <p:cNvPr id="25" name="文本框 24"/>
          <p:cNvSpPr txBox="1"/>
          <p:nvPr>
            <p:custDataLst>
              <p:tags r:id="rId20"/>
            </p:custDataLst>
          </p:nvPr>
        </p:nvSpPr>
        <p:spPr>
          <a:xfrm>
            <a:off x="2890520" y="4671695"/>
            <a:ext cx="335280" cy="368300"/>
          </a:xfrm>
          <a:prstGeom prst="rect">
            <a:avLst/>
          </a:prstGeom>
          <a:noFill/>
        </p:spPr>
        <p:txBody>
          <a:bodyPr wrap="none" rtlCol="0">
            <a:spAutoFit/>
          </a:bodyPr>
          <a:p>
            <a:r>
              <a:rPr lang="en-US" altLang="zh-CN">
                <a:solidFill>
                  <a:srgbClr val="FFC000"/>
                </a:solidFill>
              </a:rPr>
              <a:t>P</a:t>
            </a:r>
            <a:endParaRPr lang="en-US" altLang="zh-CN">
              <a:solidFill>
                <a:srgbClr val="FFC000"/>
              </a:solidFill>
            </a:endParaRPr>
          </a:p>
        </p:txBody>
      </p:sp>
      <p:sp>
        <p:nvSpPr>
          <p:cNvPr id="74" name="下箭头 73"/>
          <p:cNvSpPr/>
          <p:nvPr>
            <p:custDataLst>
              <p:tags r:id="rId21"/>
            </p:custDataLst>
          </p:nvPr>
        </p:nvSpPr>
        <p:spPr>
          <a:xfrm rot="11040000">
            <a:off x="8528050" y="4668520"/>
            <a:ext cx="280035" cy="23939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下箭头 63"/>
          <p:cNvSpPr/>
          <p:nvPr>
            <p:custDataLst>
              <p:tags r:id="rId22"/>
            </p:custDataLst>
          </p:nvPr>
        </p:nvSpPr>
        <p:spPr>
          <a:xfrm rot="16200000">
            <a:off x="8555990" y="5457190"/>
            <a:ext cx="280035" cy="23939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下箭头 58"/>
          <p:cNvSpPr/>
          <p:nvPr>
            <p:custDataLst>
              <p:tags r:id="rId23"/>
            </p:custDataLst>
          </p:nvPr>
        </p:nvSpPr>
        <p:spPr>
          <a:xfrm rot="19080000">
            <a:off x="7557770" y="5458460"/>
            <a:ext cx="280035" cy="23939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下箭头 57"/>
          <p:cNvSpPr/>
          <p:nvPr>
            <p:custDataLst>
              <p:tags r:id="rId24"/>
            </p:custDataLst>
          </p:nvPr>
        </p:nvSpPr>
        <p:spPr>
          <a:xfrm>
            <a:off x="6664325" y="5458460"/>
            <a:ext cx="280035" cy="23939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custDataLst>
              <p:tags r:id="rId25"/>
            </p:custDataLst>
          </p:nvPr>
        </p:nvSpPr>
        <p:spPr>
          <a:xfrm>
            <a:off x="6715125" y="5353050"/>
            <a:ext cx="180000" cy="180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custDataLst>
              <p:tags r:id="rId26"/>
            </p:custDataLst>
          </p:nvPr>
        </p:nvSpPr>
        <p:spPr>
          <a:xfrm>
            <a:off x="6138545" y="4989195"/>
            <a:ext cx="462280" cy="368300"/>
          </a:xfrm>
          <a:prstGeom prst="rect">
            <a:avLst/>
          </a:prstGeom>
          <a:noFill/>
        </p:spPr>
        <p:txBody>
          <a:bodyPr wrap="none" rtlCol="0">
            <a:spAutoFit/>
          </a:bodyPr>
          <a:p>
            <a:r>
              <a:rPr lang="en-US" altLang="zh-CN">
                <a:solidFill>
                  <a:srgbClr val="FFC000"/>
                </a:solidFill>
              </a:rPr>
              <a:t>P1</a:t>
            </a:r>
            <a:endParaRPr lang="en-US" altLang="zh-CN">
              <a:solidFill>
                <a:srgbClr val="FFC000"/>
              </a:solidFill>
            </a:endParaRPr>
          </a:p>
        </p:txBody>
      </p:sp>
      <p:sp>
        <p:nvSpPr>
          <p:cNvPr id="28" name="矩形 27"/>
          <p:cNvSpPr/>
          <p:nvPr>
            <p:custDataLst>
              <p:tags r:id="rId27"/>
            </p:custDataLst>
          </p:nvPr>
        </p:nvSpPr>
        <p:spPr>
          <a:xfrm>
            <a:off x="6209030" y="630936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9" name="直接连接符 28"/>
          <p:cNvCxnSpPr/>
          <p:nvPr>
            <p:custDataLst>
              <p:tags r:id="rId28"/>
            </p:custDataLst>
          </p:nvPr>
        </p:nvCxnSpPr>
        <p:spPr>
          <a:xfrm flipH="1">
            <a:off x="6355080" y="5539105"/>
            <a:ext cx="427990" cy="699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4"/>
          </p:cNvCxnSpPr>
          <p:nvPr>
            <p:custDataLst>
              <p:tags r:id="rId29"/>
            </p:custDataLst>
          </p:nvPr>
        </p:nvCxnSpPr>
        <p:spPr>
          <a:xfrm flipH="1" flipV="1">
            <a:off x="6805295" y="5532755"/>
            <a:ext cx="449580" cy="705485"/>
          </a:xfrm>
          <a:prstGeom prst="line">
            <a:avLst/>
          </a:prstGeom>
        </p:spPr>
        <p:style>
          <a:lnRef idx="1">
            <a:schemeClr val="accent1"/>
          </a:lnRef>
          <a:fillRef idx="0">
            <a:schemeClr val="accent1"/>
          </a:fillRef>
          <a:effectRef idx="0">
            <a:schemeClr val="accent1"/>
          </a:effectRef>
          <a:fontRef idx="minor">
            <a:schemeClr val="tx1"/>
          </a:fontRef>
        </p:style>
      </p:cxnSp>
      <p:sp>
        <p:nvSpPr>
          <p:cNvPr id="31" name="矩形 30"/>
          <p:cNvSpPr/>
          <p:nvPr>
            <p:custDataLst>
              <p:tags r:id="rId30"/>
            </p:custDataLst>
          </p:nvPr>
        </p:nvSpPr>
        <p:spPr>
          <a:xfrm>
            <a:off x="6644005" y="6309995"/>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custDataLst>
              <p:tags r:id="rId31"/>
            </p:custDataLst>
          </p:nvPr>
        </p:nvSpPr>
        <p:spPr>
          <a:xfrm>
            <a:off x="7078980" y="6309995"/>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a:stCxn id="31" idx="0"/>
            <a:endCxn id="26" idx="4"/>
          </p:cNvCxnSpPr>
          <p:nvPr>
            <p:custDataLst>
              <p:tags r:id="rId32"/>
            </p:custDataLst>
          </p:nvPr>
        </p:nvCxnSpPr>
        <p:spPr>
          <a:xfrm flipV="1">
            <a:off x="6804660" y="5532755"/>
            <a:ext cx="635" cy="777240"/>
          </a:xfrm>
          <a:prstGeom prst="line">
            <a:avLst/>
          </a:prstGeom>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33"/>
            </p:custDataLst>
          </p:nvPr>
        </p:nvSpPr>
        <p:spPr>
          <a:xfrm>
            <a:off x="7518400" y="6309995"/>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custDataLst>
              <p:tags r:id="rId34"/>
            </p:custDataLst>
          </p:nvPr>
        </p:nvSpPr>
        <p:spPr>
          <a:xfrm>
            <a:off x="7846695" y="6031865"/>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custDataLst>
              <p:tags r:id="rId35"/>
            </p:custDataLst>
          </p:nvPr>
        </p:nvSpPr>
        <p:spPr>
          <a:xfrm>
            <a:off x="8259445" y="6031865"/>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8" name="直接连接符 37"/>
          <p:cNvCxnSpPr>
            <a:stCxn id="61" idx="5"/>
            <a:endCxn id="34" idx="0"/>
          </p:cNvCxnSpPr>
          <p:nvPr>
            <p:custDataLst>
              <p:tags r:id="rId36"/>
            </p:custDataLst>
          </p:nvPr>
        </p:nvCxnSpPr>
        <p:spPr>
          <a:xfrm>
            <a:off x="7667625" y="5511165"/>
            <a:ext cx="11430" cy="798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37"/>
            </p:custDataLst>
          </p:nvPr>
        </p:nvCxnSpPr>
        <p:spPr>
          <a:xfrm>
            <a:off x="7645400" y="5511165"/>
            <a:ext cx="368300" cy="5207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矩形 39"/>
          <p:cNvSpPr/>
          <p:nvPr>
            <p:custDataLst>
              <p:tags r:id="rId38"/>
            </p:custDataLst>
          </p:nvPr>
        </p:nvSpPr>
        <p:spPr>
          <a:xfrm>
            <a:off x="8667750" y="604012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custDataLst>
              <p:tags r:id="rId39"/>
            </p:custDataLst>
          </p:nvPr>
        </p:nvSpPr>
        <p:spPr>
          <a:xfrm>
            <a:off x="9084945" y="604012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custDataLst>
              <p:tags r:id="rId40"/>
            </p:custDataLst>
          </p:nvPr>
        </p:nvSpPr>
        <p:spPr>
          <a:xfrm>
            <a:off x="9497695" y="604012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矩形 43"/>
          <p:cNvSpPr/>
          <p:nvPr>
            <p:custDataLst>
              <p:tags r:id="rId41"/>
            </p:custDataLst>
          </p:nvPr>
        </p:nvSpPr>
        <p:spPr>
          <a:xfrm>
            <a:off x="9906000" y="604012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custDataLst>
              <p:tags r:id="rId42"/>
            </p:custDataLst>
          </p:nvPr>
        </p:nvSpPr>
        <p:spPr>
          <a:xfrm>
            <a:off x="9906000" y="5640705"/>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矩形 45"/>
          <p:cNvSpPr/>
          <p:nvPr>
            <p:custDataLst>
              <p:tags r:id="rId43"/>
            </p:custDataLst>
          </p:nvPr>
        </p:nvSpPr>
        <p:spPr>
          <a:xfrm>
            <a:off x="9906000" y="524129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custDataLst>
              <p:tags r:id="rId44"/>
            </p:custDataLst>
          </p:nvPr>
        </p:nvSpPr>
        <p:spPr>
          <a:xfrm>
            <a:off x="9906000" y="4841875"/>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47"/>
          <p:cNvSpPr/>
          <p:nvPr>
            <p:custDataLst>
              <p:tags r:id="rId45"/>
            </p:custDataLst>
          </p:nvPr>
        </p:nvSpPr>
        <p:spPr>
          <a:xfrm>
            <a:off x="9915525" y="444246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custDataLst>
              <p:tags r:id="rId46"/>
            </p:custDataLst>
          </p:nvPr>
        </p:nvSpPr>
        <p:spPr>
          <a:xfrm>
            <a:off x="9906000" y="4043045"/>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矩形 49"/>
          <p:cNvSpPr/>
          <p:nvPr>
            <p:custDataLst>
              <p:tags r:id="rId47"/>
            </p:custDataLst>
          </p:nvPr>
        </p:nvSpPr>
        <p:spPr>
          <a:xfrm>
            <a:off x="9906000" y="364363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矩形 50"/>
          <p:cNvSpPr/>
          <p:nvPr>
            <p:custDataLst>
              <p:tags r:id="rId48"/>
            </p:custDataLst>
          </p:nvPr>
        </p:nvSpPr>
        <p:spPr>
          <a:xfrm>
            <a:off x="9493250" y="364363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矩形 51"/>
          <p:cNvSpPr/>
          <p:nvPr>
            <p:custDataLst>
              <p:tags r:id="rId49"/>
            </p:custDataLst>
          </p:nvPr>
        </p:nvSpPr>
        <p:spPr>
          <a:xfrm>
            <a:off x="9493250" y="4841875"/>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矩形 52"/>
          <p:cNvSpPr/>
          <p:nvPr>
            <p:custDataLst>
              <p:tags r:id="rId50"/>
            </p:custDataLst>
          </p:nvPr>
        </p:nvSpPr>
        <p:spPr>
          <a:xfrm>
            <a:off x="9080500" y="4841875"/>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custDataLst>
              <p:tags r:id="rId51"/>
            </p:custDataLst>
          </p:nvPr>
        </p:nvSpPr>
        <p:spPr>
          <a:xfrm>
            <a:off x="9080500" y="364363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矩形 54"/>
          <p:cNvSpPr/>
          <p:nvPr>
            <p:custDataLst>
              <p:tags r:id="rId52"/>
            </p:custDataLst>
          </p:nvPr>
        </p:nvSpPr>
        <p:spPr>
          <a:xfrm>
            <a:off x="8667750" y="364363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矩形 55"/>
          <p:cNvSpPr/>
          <p:nvPr>
            <p:custDataLst>
              <p:tags r:id="rId53"/>
            </p:custDataLst>
          </p:nvPr>
        </p:nvSpPr>
        <p:spPr>
          <a:xfrm>
            <a:off x="8248015" y="364363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矩形 56"/>
          <p:cNvSpPr/>
          <p:nvPr>
            <p:custDataLst>
              <p:tags r:id="rId54"/>
            </p:custDataLst>
          </p:nvPr>
        </p:nvSpPr>
        <p:spPr>
          <a:xfrm>
            <a:off x="7818120" y="364363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矩形 59"/>
          <p:cNvSpPr/>
          <p:nvPr>
            <p:custDataLst>
              <p:tags r:id="rId55"/>
            </p:custDataLst>
          </p:nvPr>
        </p:nvSpPr>
        <p:spPr>
          <a:xfrm>
            <a:off x="7400290" y="3643630"/>
            <a:ext cx="321310"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椭圆 60"/>
          <p:cNvSpPr/>
          <p:nvPr>
            <p:custDataLst>
              <p:tags r:id="rId56"/>
            </p:custDataLst>
          </p:nvPr>
        </p:nvSpPr>
        <p:spPr>
          <a:xfrm>
            <a:off x="7513955" y="5357495"/>
            <a:ext cx="180000" cy="180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2" name="直接连接符 61"/>
          <p:cNvCxnSpPr>
            <a:stCxn id="61" idx="5"/>
            <a:endCxn id="37" idx="0"/>
          </p:cNvCxnSpPr>
          <p:nvPr>
            <p:custDataLst>
              <p:tags r:id="rId57"/>
            </p:custDataLst>
          </p:nvPr>
        </p:nvCxnSpPr>
        <p:spPr>
          <a:xfrm>
            <a:off x="7667625" y="5511165"/>
            <a:ext cx="752475" cy="520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61" idx="5"/>
          </p:cNvCxnSpPr>
          <p:nvPr>
            <p:custDataLst>
              <p:tags r:id="rId58"/>
            </p:custDataLst>
          </p:nvPr>
        </p:nvCxnSpPr>
        <p:spPr>
          <a:xfrm>
            <a:off x="7667625" y="5511165"/>
            <a:ext cx="1217930" cy="556895"/>
          </a:xfrm>
          <a:prstGeom prst="line">
            <a:avLst/>
          </a:prstGeom>
        </p:spPr>
        <p:style>
          <a:lnRef idx="1">
            <a:schemeClr val="accent1"/>
          </a:lnRef>
          <a:fillRef idx="0">
            <a:schemeClr val="accent1"/>
          </a:fillRef>
          <a:effectRef idx="0">
            <a:schemeClr val="accent1"/>
          </a:effectRef>
          <a:fontRef idx="minor">
            <a:schemeClr val="tx1"/>
          </a:fontRef>
        </p:style>
      </p:cxnSp>
      <p:sp>
        <p:nvSpPr>
          <p:cNvPr id="65" name="文本框 64"/>
          <p:cNvSpPr txBox="1"/>
          <p:nvPr>
            <p:custDataLst>
              <p:tags r:id="rId59"/>
            </p:custDataLst>
          </p:nvPr>
        </p:nvSpPr>
        <p:spPr>
          <a:xfrm>
            <a:off x="7146290" y="4984750"/>
            <a:ext cx="462280" cy="368300"/>
          </a:xfrm>
          <a:prstGeom prst="rect">
            <a:avLst/>
          </a:prstGeom>
          <a:noFill/>
        </p:spPr>
        <p:txBody>
          <a:bodyPr wrap="none" rtlCol="0">
            <a:spAutoFit/>
          </a:bodyPr>
          <a:p>
            <a:r>
              <a:rPr lang="en-US" altLang="zh-CN">
                <a:solidFill>
                  <a:srgbClr val="FFC000"/>
                </a:solidFill>
              </a:rPr>
              <a:t>P2</a:t>
            </a:r>
            <a:endParaRPr lang="en-US" altLang="zh-CN">
              <a:solidFill>
                <a:srgbClr val="FFC000"/>
              </a:solidFill>
            </a:endParaRPr>
          </a:p>
        </p:txBody>
      </p:sp>
      <p:sp>
        <p:nvSpPr>
          <p:cNvPr id="66" name="椭圆 65"/>
          <p:cNvSpPr/>
          <p:nvPr>
            <p:custDataLst>
              <p:tags r:id="rId60"/>
            </p:custDataLst>
          </p:nvPr>
        </p:nvSpPr>
        <p:spPr>
          <a:xfrm>
            <a:off x="8488045" y="5487035"/>
            <a:ext cx="180000" cy="180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7" name="直接连接符 66"/>
          <p:cNvCxnSpPr>
            <a:stCxn id="66" idx="6"/>
            <a:endCxn id="42" idx="0"/>
          </p:cNvCxnSpPr>
          <p:nvPr>
            <p:custDataLst>
              <p:tags r:id="rId61"/>
            </p:custDataLst>
          </p:nvPr>
        </p:nvCxnSpPr>
        <p:spPr>
          <a:xfrm>
            <a:off x="8667750" y="5577205"/>
            <a:ext cx="57785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66" idx="6"/>
            <a:endCxn id="43" idx="0"/>
          </p:cNvCxnSpPr>
          <p:nvPr>
            <p:custDataLst>
              <p:tags r:id="rId62"/>
            </p:custDataLst>
          </p:nvPr>
        </p:nvCxnSpPr>
        <p:spPr>
          <a:xfrm>
            <a:off x="8667750" y="5577205"/>
            <a:ext cx="99060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6" idx="6"/>
          </p:cNvCxnSpPr>
          <p:nvPr>
            <p:custDataLst>
              <p:tags r:id="rId63"/>
            </p:custDataLst>
          </p:nvPr>
        </p:nvCxnSpPr>
        <p:spPr>
          <a:xfrm>
            <a:off x="8667750" y="5577205"/>
            <a:ext cx="1254760" cy="464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6" idx="6"/>
            <a:endCxn id="45" idx="1"/>
          </p:cNvCxnSpPr>
          <p:nvPr>
            <p:custDataLst>
              <p:tags r:id="rId64"/>
            </p:custDataLst>
          </p:nvPr>
        </p:nvCxnSpPr>
        <p:spPr>
          <a:xfrm>
            <a:off x="8667750" y="5577205"/>
            <a:ext cx="1238250" cy="198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6" idx="6"/>
            <a:endCxn id="46" idx="1"/>
          </p:cNvCxnSpPr>
          <p:nvPr>
            <p:custDataLst>
              <p:tags r:id="rId65"/>
            </p:custDataLst>
          </p:nvPr>
        </p:nvCxnSpPr>
        <p:spPr>
          <a:xfrm flipV="1">
            <a:off x="8667750" y="5376545"/>
            <a:ext cx="1238250" cy="200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6" idx="6"/>
            <a:endCxn id="52" idx="2"/>
          </p:cNvCxnSpPr>
          <p:nvPr>
            <p:custDataLst>
              <p:tags r:id="rId66"/>
            </p:custDataLst>
          </p:nvPr>
        </p:nvCxnSpPr>
        <p:spPr>
          <a:xfrm flipV="1">
            <a:off x="8667750" y="5111750"/>
            <a:ext cx="986155" cy="465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a:endCxn id="53" idx="2"/>
          </p:cNvCxnSpPr>
          <p:nvPr>
            <p:custDataLst>
              <p:tags r:id="rId67"/>
            </p:custDataLst>
          </p:nvPr>
        </p:nvCxnSpPr>
        <p:spPr>
          <a:xfrm flipV="1">
            <a:off x="8688070" y="5111750"/>
            <a:ext cx="553085" cy="473075"/>
          </a:xfrm>
          <a:prstGeom prst="line">
            <a:avLst/>
          </a:prstGeom>
        </p:spPr>
        <p:style>
          <a:lnRef idx="1">
            <a:schemeClr val="accent1"/>
          </a:lnRef>
          <a:fillRef idx="0">
            <a:schemeClr val="accent1"/>
          </a:fillRef>
          <a:effectRef idx="0">
            <a:schemeClr val="accent1"/>
          </a:effectRef>
          <a:fontRef idx="minor">
            <a:schemeClr val="tx1"/>
          </a:fontRef>
        </p:style>
      </p:cxnSp>
      <p:sp>
        <p:nvSpPr>
          <p:cNvPr id="75" name="文本框 74"/>
          <p:cNvSpPr txBox="1"/>
          <p:nvPr>
            <p:custDataLst>
              <p:tags r:id="rId68"/>
            </p:custDataLst>
          </p:nvPr>
        </p:nvSpPr>
        <p:spPr>
          <a:xfrm>
            <a:off x="7953375" y="5111750"/>
            <a:ext cx="462280" cy="368300"/>
          </a:xfrm>
          <a:prstGeom prst="rect">
            <a:avLst/>
          </a:prstGeom>
          <a:noFill/>
        </p:spPr>
        <p:txBody>
          <a:bodyPr wrap="none" rtlCol="0">
            <a:spAutoFit/>
          </a:bodyPr>
          <a:p>
            <a:r>
              <a:rPr lang="en-US" altLang="zh-CN">
                <a:solidFill>
                  <a:srgbClr val="FFC000"/>
                </a:solidFill>
              </a:rPr>
              <a:t>P3</a:t>
            </a:r>
            <a:endParaRPr lang="en-US" altLang="zh-CN">
              <a:solidFill>
                <a:srgbClr val="FFC000"/>
              </a:solidFill>
            </a:endParaRPr>
          </a:p>
        </p:txBody>
      </p:sp>
      <p:sp>
        <p:nvSpPr>
          <p:cNvPr id="76" name="椭圆 75"/>
          <p:cNvSpPr/>
          <p:nvPr>
            <p:custDataLst>
              <p:tags r:id="rId69"/>
            </p:custDataLst>
          </p:nvPr>
        </p:nvSpPr>
        <p:spPr>
          <a:xfrm>
            <a:off x="8569325" y="4805045"/>
            <a:ext cx="180000" cy="180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任意多边形 76"/>
          <p:cNvSpPr/>
          <p:nvPr>
            <p:custDataLst>
              <p:tags r:id="rId70"/>
            </p:custDataLst>
          </p:nvPr>
        </p:nvSpPr>
        <p:spPr>
          <a:xfrm>
            <a:off x="5867400" y="3371215"/>
            <a:ext cx="3061970" cy="2286000"/>
          </a:xfrm>
          <a:custGeom>
            <a:avLst/>
            <a:gdLst>
              <a:gd name="connisteX0" fmla="*/ 0 w 3061688"/>
              <a:gd name="connsiteY0" fmla="*/ 1466850 h 2286099"/>
              <a:gd name="connisteX1" fmla="*/ 666750 w 3061688"/>
              <a:gd name="connsiteY1" fmla="*/ 1552575 h 2286099"/>
              <a:gd name="connisteX2" fmla="*/ 914400 w 3061688"/>
              <a:gd name="connsiteY2" fmla="*/ 1847850 h 2286099"/>
              <a:gd name="connisteX3" fmla="*/ 942975 w 3061688"/>
              <a:gd name="connsiteY3" fmla="*/ 2095500 h 2286099"/>
              <a:gd name="connisteX4" fmla="*/ 1323975 w 3061688"/>
              <a:gd name="connsiteY4" fmla="*/ 2286000 h 2286099"/>
              <a:gd name="connisteX5" fmla="*/ 1733550 w 3061688"/>
              <a:gd name="connsiteY5" fmla="*/ 2076450 h 2286099"/>
              <a:gd name="connisteX6" fmla="*/ 2705100 w 3061688"/>
              <a:gd name="connsiteY6" fmla="*/ 2219325 h 2286099"/>
              <a:gd name="connisteX7" fmla="*/ 2781300 w 3061688"/>
              <a:gd name="connsiteY7" fmla="*/ 1524000 h 2286099"/>
              <a:gd name="connisteX8" fmla="*/ 2933700 w 3061688"/>
              <a:gd name="connsiteY8" fmla="*/ 1066800 h 2286099"/>
              <a:gd name="connisteX9" fmla="*/ 1066800 w 3061688"/>
              <a:gd name="connsiteY9" fmla="*/ 733425 h 2286099"/>
              <a:gd name="connisteX10" fmla="*/ 1104900 w 3061688"/>
              <a:gd name="connsiteY10" fmla="*/ 0 h 228609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3061689" h="2286099">
                <a:moveTo>
                  <a:pt x="0" y="1466850"/>
                </a:moveTo>
                <a:cubicBezTo>
                  <a:pt x="128270" y="1478280"/>
                  <a:pt x="483870" y="1476375"/>
                  <a:pt x="666750" y="1552575"/>
                </a:cubicBezTo>
                <a:cubicBezTo>
                  <a:pt x="849630" y="1628775"/>
                  <a:pt x="859155" y="1739265"/>
                  <a:pt x="914400" y="1847850"/>
                </a:cubicBezTo>
                <a:cubicBezTo>
                  <a:pt x="969645" y="1956435"/>
                  <a:pt x="861060" y="2007870"/>
                  <a:pt x="942975" y="2095500"/>
                </a:cubicBezTo>
                <a:cubicBezTo>
                  <a:pt x="1024890" y="2183130"/>
                  <a:pt x="1165860" y="2289810"/>
                  <a:pt x="1323975" y="2286000"/>
                </a:cubicBezTo>
                <a:cubicBezTo>
                  <a:pt x="1482090" y="2282190"/>
                  <a:pt x="1457325" y="2089785"/>
                  <a:pt x="1733550" y="2076450"/>
                </a:cubicBezTo>
                <a:cubicBezTo>
                  <a:pt x="2009775" y="2063115"/>
                  <a:pt x="2495550" y="2329815"/>
                  <a:pt x="2705100" y="2219325"/>
                </a:cubicBezTo>
                <a:cubicBezTo>
                  <a:pt x="2914650" y="2108835"/>
                  <a:pt x="2735580" y="1754505"/>
                  <a:pt x="2781300" y="1524000"/>
                </a:cubicBezTo>
                <a:cubicBezTo>
                  <a:pt x="2827020" y="1293495"/>
                  <a:pt x="3276600" y="1224915"/>
                  <a:pt x="2933700" y="1066800"/>
                </a:cubicBezTo>
                <a:cubicBezTo>
                  <a:pt x="2590800" y="908685"/>
                  <a:pt x="1432560" y="946785"/>
                  <a:pt x="1066800" y="733425"/>
                </a:cubicBezTo>
                <a:cubicBezTo>
                  <a:pt x="701040" y="520065"/>
                  <a:pt x="1059815" y="139700"/>
                  <a:pt x="1104900" y="0"/>
                </a:cubicBezTo>
              </a:path>
            </a:pathLst>
          </a:custGeom>
          <a:noFill/>
          <a:ln>
            <a:solidFill>
              <a:srgbClr val="FF0000"/>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8" name="文本框 77"/>
          <p:cNvSpPr txBox="1"/>
          <p:nvPr>
            <p:custDataLst>
              <p:tags r:id="rId71"/>
            </p:custDataLst>
          </p:nvPr>
        </p:nvSpPr>
        <p:spPr>
          <a:xfrm>
            <a:off x="2847975" y="2514600"/>
            <a:ext cx="3313430" cy="1060450"/>
          </a:xfrm>
          <a:prstGeom prst="rect">
            <a:avLst/>
          </a:prstGeom>
          <a:noFill/>
        </p:spPr>
        <p:txBody>
          <a:bodyPr wrap="none" rtlCol="0">
            <a:spAutoFit/>
          </a:bodyPr>
          <a:p>
            <a:pPr algn="l">
              <a:lnSpc>
                <a:spcPct val="150000"/>
              </a:lnSpc>
            </a:pPr>
            <a:r>
              <a:rPr lang="zh-CN" altLang="en-US" sz="1400">
                <a:solidFill>
                  <a:srgbClr val="FFFF00"/>
                </a:solidFill>
              </a:rPr>
              <a:t>定位问题：</a:t>
            </a:r>
            <a:endParaRPr lang="zh-CN" altLang="en-US" sz="1400">
              <a:solidFill>
                <a:srgbClr val="FFFF00"/>
              </a:solidFill>
            </a:endParaRPr>
          </a:p>
          <a:p>
            <a:pPr marL="285750" indent="-285750" algn="l">
              <a:lnSpc>
                <a:spcPct val="150000"/>
              </a:lnSpc>
              <a:buFont typeface="Wingdings" panose="05000000000000000000" charset="0"/>
              <a:buChar char="n"/>
            </a:pPr>
            <a:r>
              <a:rPr lang="zh-CN" altLang="en-US" sz="1400">
                <a:solidFill>
                  <a:srgbClr val="FFFF00"/>
                </a:solidFill>
              </a:rPr>
              <a:t>已知全局地图坐标信息</a:t>
            </a:r>
            <a:endParaRPr lang="zh-CN" altLang="en-US" sz="1400">
              <a:solidFill>
                <a:srgbClr val="FFFF00"/>
              </a:solidFill>
            </a:endParaRPr>
          </a:p>
          <a:p>
            <a:pPr marL="285750" indent="-285750" algn="l">
              <a:lnSpc>
                <a:spcPct val="150000"/>
              </a:lnSpc>
              <a:buFont typeface="Wingdings" panose="05000000000000000000" charset="0"/>
              <a:buChar char="n"/>
            </a:pPr>
            <a:r>
              <a:rPr lang="zh-CN" altLang="en-US" sz="1400">
                <a:solidFill>
                  <a:srgbClr val="FFFF00"/>
                </a:solidFill>
              </a:rPr>
              <a:t>利用观测求解机器人在地图中的坐标</a:t>
            </a:r>
            <a:endParaRPr lang="zh-CN" altLang="en-US" sz="1400">
              <a:solidFill>
                <a:srgbClr val="FFFF00"/>
              </a:solidFill>
            </a:endParaRPr>
          </a:p>
        </p:txBody>
      </p:sp>
      <p:sp>
        <p:nvSpPr>
          <p:cNvPr id="79" name="文本框 78"/>
          <p:cNvSpPr txBox="1"/>
          <p:nvPr>
            <p:custDataLst>
              <p:tags r:id="rId72"/>
            </p:custDataLst>
          </p:nvPr>
        </p:nvSpPr>
        <p:spPr>
          <a:xfrm>
            <a:off x="6539865" y="2514600"/>
            <a:ext cx="2957830" cy="1060450"/>
          </a:xfrm>
          <a:prstGeom prst="rect">
            <a:avLst/>
          </a:prstGeom>
          <a:noFill/>
        </p:spPr>
        <p:txBody>
          <a:bodyPr wrap="none" rtlCol="0">
            <a:spAutoFit/>
          </a:bodyPr>
          <a:p>
            <a:pPr algn="l">
              <a:lnSpc>
                <a:spcPct val="150000"/>
              </a:lnSpc>
            </a:pPr>
            <a:r>
              <a:rPr lang="zh-CN" altLang="en-US" sz="1400">
                <a:solidFill>
                  <a:srgbClr val="FFFF00"/>
                </a:solidFill>
              </a:rPr>
              <a:t>建图问题：</a:t>
            </a:r>
            <a:endParaRPr lang="zh-CN" altLang="en-US" sz="1400">
              <a:solidFill>
                <a:srgbClr val="FFFF00"/>
              </a:solidFill>
            </a:endParaRPr>
          </a:p>
          <a:p>
            <a:pPr marL="285750" indent="-285750" algn="l">
              <a:lnSpc>
                <a:spcPct val="150000"/>
              </a:lnSpc>
              <a:buFont typeface="Wingdings" panose="05000000000000000000" charset="0"/>
              <a:buChar char="n"/>
            </a:pPr>
            <a:r>
              <a:rPr lang="zh-CN" altLang="en-US" sz="1400">
                <a:solidFill>
                  <a:srgbClr val="FFFF00"/>
                </a:solidFill>
              </a:rPr>
              <a:t>已知机器人的实时坐标</a:t>
            </a:r>
            <a:endParaRPr lang="zh-CN" altLang="en-US" sz="1400">
              <a:solidFill>
                <a:srgbClr val="FFFF00"/>
              </a:solidFill>
            </a:endParaRPr>
          </a:p>
          <a:p>
            <a:pPr marL="285750" indent="-285750" algn="l">
              <a:lnSpc>
                <a:spcPct val="150000"/>
              </a:lnSpc>
              <a:buFont typeface="Wingdings" panose="05000000000000000000" charset="0"/>
              <a:buChar char="n"/>
            </a:pPr>
            <a:r>
              <a:rPr lang="zh-CN" altLang="en-US" sz="1400">
                <a:solidFill>
                  <a:srgbClr val="FFFF00"/>
                </a:solidFill>
              </a:rPr>
              <a:t>利用观测求解被观测物体的坐标</a:t>
            </a:r>
            <a:endParaRPr lang="zh-CN" altLang="en-US" sz="1400">
              <a:solidFill>
                <a:srgbClr val="FFFF00"/>
              </a:solidFill>
            </a:endParaRPr>
          </a:p>
        </p:txBody>
      </p:sp>
    </p:spTree>
    <p:custDataLst>
      <p:tags r:id="rId7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linds(horizont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500"/>
                                        <p:tgtEl>
                                          <p:spTgt spid="2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linds(horizontal)">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blinds(horizontal)">
                                      <p:cBhvr>
                                        <p:cTn id="55" dur="500"/>
                                        <p:tgtEl>
                                          <p:spTgt spid="79"/>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linds(horizontal)">
                                      <p:cBhvr>
                                        <p:cTn id="60" dur="500"/>
                                        <p:tgtEl>
                                          <p:spTgt spid="27"/>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blinds(horizontal)">
                                      <p:cBhvr>
                                        <p:cTn id="66" dur="500"/>
                                        <p:tgtEl>
                                          <p:spTgt spid="58"/>
                                        </p:tgtEl>
                                      </p:cBhvr>
                                    </p:animEffect>
                                  </p:childTnLst>
                                </p:cTn>
                              </p:par>
                              <p:par>
                                <p:cTn id="67" presetID="3" presetClass="entr" presetSubtype="10"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linds(horizontal)">
                                      <p:cBhvr>
                                        <p:cTn id="72" dur="500"/>
                                        <p:tgtEl>
                                          <p:spTgt spid="33"/>
                                        </p:tgtEl>
                                      </p:cBhvr>
                                    </p:animEffect>
                                  </p:childTnLst>
                                </p:cTn>
                              </p:par>
                              <p:par>
                                <p:cTn id="73" presetID="3" presetClass="entr" presetSubtype="1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blinds(horizontal)">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blinds(horizontal)">
                                      <p:cBhvr>
                                        <p:cTn id="80" dur="500"/>
                                        <p:tgtEl>
                                          <p:spTgt spid="28"/>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blinds(horizontal)">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blinds(horizontal)">
                                      <p:cBhvr>
                                        <p:cTn id="91" dur="500"/>
                                        <p:tgtEl>
                                          <p:spTgt spid="65"/>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blinds(horizontal)">
                                      <p:cBhvr>
                                        <p:cTn id="94" dur="500"/>
                                        <p:tgtEl>
                                          <p:spTgt spid="61"/>
                                        </p:tgtEl>
                                      </p:cBhvr>
                                    </p:animEffect>
                                  </p:childTnLst>
                                </p:cTn>
                              </p:par>
                              <p:par>
                                <p:cTn id="95" presetID="3" presetClass="entr" presetSubtype="10"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blinds(horizontal)">
                                      <p:cBhvr>
                                        <p:cTn id="97" dur="500"/>
                                        <p:tgtEl>
                                          <p:spTgt spid="39"/>
                                        </p:tgtEl>
                                      </p:cBhvr>
                                    </p:animEffect>
                                  </p:childTnLst>
                                </p:cTn>
                              </p:par>
                              <p:par>
                                <p:cTn id="98" presetID="3" presetClass="entr" presetSubtype="10" fill="hold"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blinds(horizontal)">
                                      <p:cBhvr>
                                        <p:cTn id="100" dur="500"/>
                                        <p:tgtEl>
                                          <p:spTgt spid="38"/>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Effect transition="in" filter="blinds(horizontal)">
                                      <p:cBhvr>
                                        <p:cTn id="103" dur="500"/>
                                        <p:tgtEl>
                                          <p:spTgt spid="59"/>
                                        </p:tgtEl>
                                      </p:cBhvr>
                                    </p:animEffect>
                                  </p:childTnLst>
                                </p:cTn>
                              </p:par>
                              <p:par>
                                <p:cTn id="104" presetID="3" presetClass="entr" presetSubtype="10" fill="hold"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blinds(horizontal)">
                                      <p:cBhvr>
                                        <p:cTn id="106" dur="500"/>
                                        <p:tgtEl>
                                          <p:spTgt spid="62"/>
                                        </p:tgtEl>
                                      </p:cBhvr>
                                    </p:animEffect>
                                  </p:childTnLst>
                                </p:cTn>
                              </p:par>
                              <p:par>
                                <p:cTn id="107" presetID="3" presetClass="entr" presetSubtype="1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animEffect transition="in" filter="blinds(horizontal)">
                                      <p:cBhvr>
                                        <p:cTn id="109" dur="500"/>
                                        <p:tgtEl>
                                          <p:spTgt spid="63"/>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blinds(horizontal)">
                                      <p:cBhvr>
                                        <p:cTn id="114" dur="500"/>
                                        <p:tgtEl>
                                          <p:spTgt spid="34"/>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blinds(horizontal)">
                                      <p:cBhvr>
                                        <p:cTn id="117" dur="500"/>
                                        <p:tgtEl>
                                          <p:spTgt spid="35"/>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blinds(horizontal)">
                                      <p:cBhvr>
                                        <p:cTn id="120" dur="500"/>
                                        <p:tgtEl>
                                          <p:spTgt spid="37"/>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blinds(horizontal)">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66"/>
                                        </p:tgtEl>
                                        <p:attrNameLst>
                                          <p:attrName>style.visibility</p:attrName>
                                        </p:attrNameLst>
                                      </p:cBhvr>
                                      <p:to>
                                        <p:strVal val="visible"/>
                                      </p:to>
                                    </p:set>
                                    <p:animEffect transition="in" filter="blinds(horizontal)">
                                      <p:cBhvr>
                                        <p:cTn id="128" dur="500"/>
                                        <p:tgtEl>
                                          <p:spTgt spid="66"/>
                                        </p:tgtEl>
                                      </p:cBhvr>
                                    </p:animEffect>
                                  </p:childTnLst>
                                </p:cTn>
                              </p:par>
                              <p:par>
                                <p:cTn id="129" presetID="3" presetClass="entr" presetSubtype="10" fill="hold" grpId="0" nodeType="with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blinds(horizontal)">
                                      <p:cBhvr>
                                        <p:cTn id="131" dur="500"/>
                                        <p:tgtEl>
                                          <p:spTgt spid="75"/>
                                        </p:tgtEl>
                                      </p:cBhvr>
                                    </p:animEffect>
                                  </p:childTnLst>
                                </p:cTn>
                              </p:par>
                              <p:par>
                                <p:cTn id="132" presetID="3" presetClass="entr" presetSubtype="10" fill="hold" grpId="0" nodeType="withEffect">
                                  <p:stCondLst>
                                    <p:cond delay="0"/>
                                  </p:stCondLst>
                                  <p:childTnLst>
                                    <p:set>
                                      <p:cBhvr>
                                        <p:cTn id="133" dur="1" fill="hold">
                                          <p:stCondLst>
                                            <p:cond delay="0"/>
                                          </p:stCondLst>
                                        </p:cTn>
                                        <p:tgtEl>
                                          <p:spTgt spid="64"/>
                                        </p:tgtEl>
                                        <p:attrNameLst>
                                          <p:attrName>style.visibility</p:attrName>
                                        </p:attrNameLst>
                                      </p:cBhvr>
                                      <p:to>
                                        <p:strVal val="visible"/>
                                      </p:to>
                                    </p:set>
                                    <p:animEffect transition="in" filter="blinds(horizontal)">
                                      <p:cBhvr>
                                        <p:cTn id="134" dur="500"/>
                                        <p:tgtEl>
                                          <p:spTgt spid="64"/>
                                        </p:tgtEl>
                                      </p:cBhvr>
                                    </p:animEffect>
                                  </p:childTnLst>
                                </p:cTn>
                              </p:par>
                              <p:par>
                                <p:cTn id="135" presetID="3" presetClass="entr" presetSubtype="10" fill="hold" nodeType="withEffect">
                                  <p:stCondLst>
                                    <p:cond delay="0"/>
                                  </p:stCondLst>
                                  <p:childTnLst>
                                    <p:set>
                                      <p:cBhvr>
                                        <p:cTn id="136" dur="1" fill="hold">
                                          <p:stCondLst>
                                            <p:cond delay="0"/>
                                          </p:stCondLst>
                                        </p:cTn>
                                        <p:tgtEl>
                                          <p:spTgt spid="67"/>
                                        </p:tgtEl>
                                        <p:attrNameLst>
                                          <p:attrName>style.visibility</p:attrName>
                                        </p:attrNameLst>
                                      </p:cBhvr>
                                      <p:to>
                                        <p:strVal val="visible"/>
                                      </p:to>
                                    </p:set>
                                    <p:animEffect transition="in" filter="blinds(horizontal)">
                                      <p:cBhvr>
                                        <p:cTn id="137" dur="500"/>
                                        <p:tgtEl>
                                          <p:spTgt spid="67"/>
                                        </p:tgtEl>
                                      </p:cBhvr>
                                    </p:animEffect>
                                  </p:childTnLst>
                                </p:cTn>
                              </p:par>
                              <p:par>
                                <p:cTn id="138" presetID="3" presetClass="entr" presetSubtype="10" fill="hold" nodeType="withEffect">
                                  <p:stCondLst>
                                    <p:cond delay="0"/>
                                  </p:stCondLst>
                                  <p:childTnLst>
                                    <p:set>
                                      <p:cBhvr>
                                        <p:cTn id="139" dur="1" fill="hold">
                                          <p:stCondLst>
                                            <p:cond delay="0"/>
                                          </p:stCondLst>
                                        </p:cTn>
                                        <p:tgtEl>
                                          <p:spTgt spid="69"/>
                                        </p:tgtEl>
                                        <p:attrNameLst>
                                          <p:attrName>style.visibility</p:attrName>
                                        </p:attrNameLst>
                                      </p:cBhvr>
                                      <p:to>
                                        <p:strVal val="visible"/>
                                      </p:to>
                                    </p:set>
                                    <p:animEffect transition="in" filter="blinds(horizontal)">
                                      <p:cBhvr>
                                        <p:cTn id="140" dur="500"/>
                                        <p:tgtEl>
                                          <p:spTgt spid="69"/>
                                        </p:tgtEl>
                                      </p:cBhvr>
                                    </p:animEffect>
                                  </p:childTnLst>
                                </p:cTn>
                              </p:par>
                              <p:par>
                                <p:cTn id="141" presetID="3" presetClass="entr" presetSubtype="10" fill="hold" nodeType="with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blinds(horizontal)">
                                      <p:cBhvr>
                                        <p:cTn id="143" dur="500"/>
                                        <p:tgtEl>
                                          <p:spTgt spid="68"/>
                                        </p:tgtEl>
                                      </p:cBhvr>
                                    </p:animEffect>
                                  </p:childTnLst>
                                </p:cTn>
                              </p:par>
                              <p:par>
                                <p:cTn id="144" presetID="3" presetClass="entr" presetSubtype="10" fill="hold" nodeType="withEffect">
                                  <p:stCondLst>
                                    <p:cond delay="0"/>
                                  </p:stCondLst>
                                  <p:childTnLst>
                                    <p:set>
                                      <p:cBhvr>
                                        <p:cTn id="145" dur="1" fill="hold">
                                          <p:stCondLst>
                                            <p:cond delay="0"/>
                                          </p:stCondLst>
                                        </p:cTn>
                                        <p:tgtEl>
                                          <p:spTgt spid="70"/>
                                        </p:tgtEl>
                                        <p:attrNameLst>
                                          <p:attrName>style.visibility</p:attrName>
                                        </p:attrNameLst>
                                      </p:cBhvr>
                                      <p:to>
                                        <p:strVal val="visible"/>
                                      </p:to>
                                    </p:set>
                                    <p:animEffect transition="in" filter="blinds(horizontal)">
                                      <p:cBhvr>
                                        <p:cTn id="146" dur="500"/>
                                        <p:tgtEl>
                                          <p:spTgt spid="70"/>
                                        </p:tgtEl>
                                      </p:cBhvr>
                                    </p:animEffect>
                                  </p:childTnLst>
                                </p:cTn>
                              </p:par>
                              <p:par>
                                <p:cTn id="147" presetID="3" presetClass="entr" presetSubtype="10" fill="hold" nodeType="withEffect">
                                  <p:stCondLst>
                                    <p:cond delay="0"/>
                                  </p:stCondLst>
                                  <p:childTnLst>
                                    <p:set>
                                      <p:cBhvr>
                                        <p:cTn id="148" dur="1" fill="hold">
                                          <p:stCondLst>
                                            <p:cond delay="0"/>
                                          </p:stCondLst>
                                        </p:cTn>
                                        <p:tgtEl>
                                          <p:spTgt spid="71"/>
                                        </p:tgtEl>
                                        <p:attrNameLst>
                                          <p:attrName>style.visibility</p:attrName>
                                        </p:attrNameLst>
                                      </p:cBhvr>
                                      <p:to>
                                        <p:strVal val="visible"/>
                                      </p:to>
                                    </p:set>
                                    <p:animEffect transition="in" filter="blinds(horizontal)">
                                      <p:cBhvr>
                                        <p:cTn id="149" dur="500"/>
                                        <p:tgtEl>
                                          <p:spTgt spid="71"/>
                                        </p:tgtEl>
                                      </p:cBhvr>
                                    </p:animEffect>
                                  </p:childTnLst>
                                </p:cTn>
                              </p:par>
                              <p:par>
                                <p:cTn id="150" presetID="3" presetClass="entr" presetSubtype="10" fill="hold" nodeType="withEffect">
                                  <p:stCondLst>
                                    <p:cond delay="0"/>
                                  </p:stCondLst>
                                  <p:childTnLst>
                                    <p:set>
                                      <p:cBhvr>
                                        <p:cTn id="151" dur="1" fill="hold">
                                          <p:stCondLst>
                                            <p:cond delay="0"/>
                                          </p:stCondLst>
                                        </p:cTn>
                                        <p:tgtEl>
                                          <p:spTgt spid="72"/>
                                        </p:tgtEl>
                                        <p:attrNameLst>
                                          <p:attrName>style.visibility</p:attrName>
                                        </p:attrNameLst>
                                      </p:cBhvr>
                                      <p:to>
                                        <p:strVal val="visible"/>
                                      </p:to>
                                    </p:set>
                                    <p:animEffect transition="in" filter="blinds(horizontal)">
                                      <p:cBhvr>
                                        <p:cTn id="152" dur="500"/>
                                        <p:tgtEl>
                                          <p:spTgt spid="72"/>
                                        </p:tgtEl>
                                      </p:cBhvr>
                                    </p:animEffect>
                                  </p:childTnLst>
                                </p:cTn>
                              </p:par>
                              <p:par>
                                <p:cTn id="153" presetID="3" presetClass="entr" presetSubtype="10" fill="hold" nodeType="withEffect">
                                  <p:stCondLst>
                                    <p:cond delay="0"/>
                                  </p:stCondLst>
                                  <p:childTnLst>
                                    <p:set>
                                      <p:cBhvr>
                                        <p:cTn id="154" dur="1" fill="hold">
                                          <p:stCondLst>
                                            <p:cond delay="0"/>
                                          </p:stCondLst>
                                        </p:cTn>
                                        <p:tgtEl>
                                          <p:spTgt spid="73"/>
                                        </p:tgtEl>
                                        <p:attrNameLst>
                                          <p:attrName>style.visibility</p:attrName>
                                        </p:attrNameLst>
                                      </p:cBhvr>
                                      <p:to>
                                        <p:strVal val="visible"/>
                                      </p:to>
                                    </p:set>
                                    <p:animEffect transition="in" filter="blinds(horizontal)">
                                      <p:cBhvr>
                                        <p:cTn id="155" dur="500"/>
                                        <p:tgtEl>
                                          <p:spTgt spid="73"/>
                                        </p:tgtEl>
                                      </p:cBhvr>
                                    </p:animEffect>
                                  </p:childTnLst>
                                </p:cTn>
                              </p:par>
                            </p:childTnLst>
                          </p:cTn>
                        </p:par>
                      </p:childTnLst>
                    </p:cTn>
                  </p:par>
                  <p:par>
                    <p:cTn id="156" fill="hold">
                      <p:stCondLst>
                        <p:cond delay="indefinite"/>
                      </p:stCondLst>
                      <p:childTnLst>
                        <p:par>
                          <p:cTn id="157" fill="hold">
                            <p:stCondLst>
                              <p:cond delay="0"/>
                            </p:stCondLst>
                            <p:childTnLst>
                              <p:par>
                                <p:cTn id="158" presetID="3" presetClass="entr" presetSubtype="10" fill="hold" grpId="0" nodeType="clickEffect">
                                  <p:stCondLst>
                                    <p:cond delay="0"/>
                                  </p:stCondLst>
                                  <p:childTnLst>
                                    <p:set>
                                      <p:cBhvr>
                                        <p:cTn id="159" dur="1" fill="hold">
                                          <p:stCondLst>
                                            <p:cond delay="0"/>
                                          </p:stCondLst>
                                        </p:cTn>
                                        <p:tgtEl>
                                          <p:spTgt spid="42"/>
                                        </p:tgtEl>
                                        <p:attrNameLst>
                                          <p:attrName>style.visibility</p:attrName>
                                        </p:attrNameLst>
                                      </p:cBhvr>
                                      <p:to>
                                        <p:strVal val="visible"/>
                                      </p:to>
                                    </p:set>
                                    <p:animEffect transition="in" filter="blinds(horizontal)">
                                      <p:cBhvr>
                                        <p:cTn id="160" dur="500"/>
                                        <p:tgtEl>
                                          <p:spTgt spid="42"/>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43"/>
                                        </p:tgtEl>
                                        <p:attrNameLst>
                                          <p:attrName>style.visibility</p:attrName>
                                        </p:attrNameLst>
                                      </p:cBhvr>
                                      <p:to>
                                        <p:strVal val="visible"/>
                                      </p:to>
                                    </p:set>
                                    <p:animEffect transition="in" filter="blinds(horizontal)">
                                      <p:cBhvr>
                                        <p:cTn id="163" dur="500"/>
                                        <p:tgtEl>
                                          <p:spTgt spid="43"/>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blinds(horizontal)">
                                      <p:cBhvr>
                                        <p:cTn id="166" dur="500"/>
                                        <p:tgtEl>
                                          <p:spTgt spid="44"/>
                                        </p:tgtEl>
                                      </p:cBhvr>
                                    </p:animEffect>
                                  </p:childTnLst>
                                </p:cTn>
                              </p:par>
                              <p:par>
                                <p:cTn id="167" presetID="3" presetClass="entr" presetSubtype="10" fill="hold" grpId="0" nodeType="withEffect">
                                  <p:stCondLst>
                                    <p:cond delay="0"/>
                                  </p:stCondLst>
                                  <p:childTnLst>
                                    <p:set>
                                      <p:cBhvr>
                                        <p:cTn id="168" dur="1" fill="hold">
                                          <p:stCondLst>
                                            <p:cond delay="0"/>
                                          </p:stCondLst>
                                        </p:cTn>
                                        <p:tgtEl>
                                          <p:spTgt spid="45"/>
                                        </p:tgtEl>
                                        <p:attrNameLst>
                                          <p:attrName>style.visibility</p:attrName>
                                        </p:attrNameLst>
                                      </p:cBhvr>
                                      <p:to>
                                        <p:strVal val="visible"/>
                                      </p:to>
                                    </p:set>
                                    <p:animEffect transition="in" filter="blinds(horizontal)">
                                      <p:cBhvr>
                                        <p:cTn id="169" dur="500"/>
                                        <p:tgtEl>
                                          <p:spTgt spid="45"/>
                                        </p:tgtEl>
                                      </p:cBhvr>
                                    </p:animEffect>
                                  </p:childTnLst>
                                </p:cTn>
                              </p:par>
                              <p:par>
                                <p:cTn id="170" presetID="3" presetClass="entr" presetSubtype="10" fill="hold" grpId="0" nodeType="withEffect">
                                  <p:stCondLst>
                                    <p:cond delay="0"/>
                                  </p:stCondLst>
                                  <p:childTnLst>
                                    <p:set>
                                      <p:cBhvr>
                                        <p:cTn id="171" dur="1" fill="hold">
                                          <p:stCondLst>
                                            <p:cond delay="0"/>
                                          </p:stCondLst>
                                        </p:cTn>
                                        <p:tgtEl>
                                          <p:spTgt spid="46"/>
                                        </p:tgtEl>
                                        <p:attrNameLst>
                                          <p:attrName>style.visibility</p:attrName>
                                        </p:attrNameLst>
                                      </p:cBhvr>
                                      <p:to>
                                        <p:strVal val="visible"/>
                                      </p:to>
                                    </p:set>
                                    <p:animEffect transition="in" filter="blinds(horizontal)">
                                      <p:cBhvr>
                                        <p:cTn id="172" dur="500"/>
                                        <p:tgtEl>
                                          <p:spTgt spid="46"/>
                                        </p:tgtEl>
                                      </p:cBhvr>
                                    </p:animEffect>
                                  </p:childTnLst>
                                </p:cTn>
                              </p:par>
                              <p:par>
                                <p:cTn id="173" presetID="3" presetClass="entr" presetSubtype="10" fill="hold" grpId="0" nodeType="withEffect">
                                  <p:stCondLst>
                                    <p:cond delay="0"/>
                                  </p:stCondLst>
                                  <p:childTnLst>
                                    <p:set>
                                      <p:cBhvr>
                                        <p:cTn id="174" dur="1" fill="hold">
                                          <p:stCondLst>
                                            <p:cond delay="0"/>
                                          </p:stCondLst>
                                        </p:cTn>
                                        <p:tgtEl>
                                          <p:spTgt spid="52"/>
                                        </p:tgtEl>
                                        <p:attrNameLst>
                                          <p:attrName>style.visibility</p:attrName>
                                        </p:attrNameLst>
                                      </p:cBhvr>
                                      <p:to>
                                        <p:strVal val="visible"/>
                                      </p:to>
                                    </p:set>
                                    <p:animEffect transition="in" filter="blinds(horizontal)">
                                      <p:cBhvr>
                                        <p:cTn id="175" dur="500"/>
                                        <p:tgtEl>
                                          <p:spTgt spid="52"/>
                                        </p:tgtEl>
                                      </p:cBhvr>
                                    </p:animEffect>
                                  </p:childTnLst>
                                </p:cTn>
                              </p:par>
                              <p:par>
                                <p:cTn id="176" presetID="3" presetClass="entr" presetSubtype="10" fill="hold" grpId="0" nodeType="withEffect">
                                  <p:stCondLst>
                                    <p:cond delay="0"/>
                                  </p:stCondLst>
                                  <p:childTnLst>
                                    <p:set>
                                      <p:cBhvr>
                                        <p:cTn id="177" dur="1" fill="hold">
                                          <p:stCondLst>
                                            <p:cond delay="0"/>
                                          </p:stCondLst>
                                        </p:cTn>
                                        <p:tgtEl>
                                          <p:spTgt spid="53"/>
                                        </p:tgtEl>
                                        <p:attrNameLst>
                                          <p:attrName>style.visibility</p:attrName>
                                        </p:attrNameLst>
                                      </p:cBhvr>
                                      <p:to>
                                        <p:strVal val="visible"/>
                                      </p:to>
                                    </p:set>
                                    <p:animEffect transition="in" filter="blinds(horizontal)">
                                      <p:cBhvr>
                                        <p:cTn id="178" dur="500"/>
                                        <p:tgtEl>
                                          <p:spTgt spid="53"/>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77"/>
                                        </p:tgtEl>
                                        <p:attrNameLst>
                                          <p:attrName>style.visibility</p:attrName>
                                        </p:attrNameLst>
                                      </p:cBhvr>
                                      <p:to>
                                        <p:strVal val="visible"/>
                                      </p:to>
                                    </p:set>
                                    <p:animEffect transition="in" filter="blinds(horizontal)">
                                      <p:cBhvr>
                                        <p:cTn id="183" dur="500"/>
                                        <p:tgtEl>
                                          <p:spTgt spid="77"/>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76"/>
                                        </p:tgtEl>
                                        <p:attrNameLst>
                                          <p:attrName>style.visibility</p:attrName>
                                        </p:attrNameLst>
                                      </p:cBhvr>
                                      <p:to>
                                        <p:strVal val="visible"/>
                                      </p:to>
                                    </p:set>
                                    <p:animEffect transition="in" filter="blinds(horizontal)">
                                      <p:cBhvr>
                                        <p:cTn id="188" dur="500"/>
                                        <p:tgtEl>
                                          <p:spTgt spid="76"/>
                                        </p:tgtEl>
                                      </p:cBhvr>
                                    </p:animEffect>
                                  </p:childTnLst>
                                </p:cTn>
                              </p:par>
                              <p:par>
                                <p:cTn id="189" presetID="3" presetClass="entr" presetSubtype="10" fill="hold" grpId="0" nodeType="withEffect">
                                  <p:stCondLst>
                                    <p:cond delay="0"/>
                                  </p:stCondLst>
                                  <p:childTnLst>
                                    <p:set>
                                      <p:cBhvr>
                                        <p:cTn id="190" dur="1" fill="hold">
                                          <p:stCondLst>
                                            <p:cond delay="0"/>
                                          </p:stCondLst>
                                        </p:cTn>
                                        <p:tgtEl>
                                          <p:spTgt spid="74"/>
                                        </p:tgtEl>
                                        <p:attrNameLst>
                                          <p:attrName>style.visibility</p:attrName>
                                        </p:attrNameLst>
                                      </p:cBhvr>
                                      <p:to>
                                        <p:strVal val="visible"/>
                                      </p:to>
                                    </p:set>
                                    <p:animEffect transition="in" filter="blinds(horizontal)">
                                      <p:cBhvr>
                                        <p:cTn id="191" dur="500"/>
                                        <p:tgtEl>
                                          <p:spTgt spid="74"/>
                                        </p:tgtEl>
                                      </p:cBhvr>
                                    </p:animEffect>
                                  </p:childTnLst>
                                </p:cTn>
                              </p:par>
                            </p:childTnLst>
                          </p:cTn>
                        </p:par>
                      </p:childTnLst>
                    </p:cTn>
                  </p:par>
                  <p:par>
                    <p:cTn id="192" fill="hold">
                      <p:stCondLst>
                        <p:cond delay="indefinite"/>
                      </p:stCondLst>
                      <p:childTnLst>
                        <p:par>
                          <p:cTn id="193" fill="hold">
                            <p:stCondLst>
                              <p:cond delay="0"/>
                            </p:stCondLst>
                            <p:childTnLst>
                              <p:par>
                                <p:cTn id="194" presetID="3" presetClass="entr" presetSubtype="10" fill="hold" grpId="0" nodeType="clickEffect">
                                  <p:stCondLst>
                                    <p:cond delay="0"/>
                                  </p:stCondLst>
                                  <p:childTnLst>
                                    <p:set>
                                      <p:cBhvr>
                                        <p:cTn id="195" dur="1" fill="hold">
                                          <p:stCondLst>
                                            <p:cond delay="0"/>
                                          </p:stCondLst>
                                        </p:cTn>
                                        <p:tgtEl>
                                          <p:spTgt spid="48"/>
                                        </p:tgtEl>
                                        <p:attrNameLst>
                                          <p:attrName>style.visibility</p:attrName>
                                        </p:attrNameLst>
                                      </p:cBhvr>
                                      <p:to>
                                        <p:strVal val="visible"/>
                                      </p:to>
                                    </p:set>
                                    <p:animEffect transition="in" filter="blinds(horizontal)">
                                      <p:cBhvr>
                                        <p:cTn id="196" dur="500"/>
                                        <p:tgtEl>
                                          <p:spTgt spid="48"/>
                                        </p:tgtEl>
                                      </p:cBhvr>
                                    </p:animEffect>
                                  </p:childTnLst>
                                </p:cTn>
                              </p:par>
                              <p:par>
                                <p:cTn id="197" presetID="3" presetClass="entr" presetSubtype="10" fill="hold" grpId="0" nodeType="withEffect">
                                  <p:stCondLst>
                                    <p:cond delay="0"/>
                                  </p:stCondLst>
                                  <p:childTnLst>
                                    <p:set>
                                      <p:cBhvr>
                                        <p:cTn id="198" dur="1" fill="hold">
                                          <p:stCondLst>
                                            <p:cond delay="0"/>
                                          </p:stCondLst>
                                        </p:cTn>
                                        <p:tgtEl>
                                          <p:spTgt spid="49"/>
                                        </p:tgtEl>
                                        <p:attrNameLst>
                                          <p:attrName>style.visibility</p:attrName>
                                        </p:attrNameLst>
                                      </p:cBhvr>
                                      <p:to>
                                        <p:strVal val="visible"/>
                                      </p:to>
                                    </p:set>
                                    <p:animEffect transition="in" filter="blinds(horizontal)">
                                      <p:cBhvr>
                                        <p:cTn id="199" dur="500"/>
                                        <p:tgtEl>
                                          <p:spTgt spid="49"/>
                                        </p:tgtEl>
                                      </p:cBhvr>
                                    </p:animEffect>
                                  </p:childTnLst>
                                </p:cTn>
                              </p:par>
                              <p:par>
                                <p:cTn id="200" presetID="3" presetClass="entr" presetSubtype="10" fill="hold" grpId="0" nodeType="withEffect">
                                  <p:stCondLst>
                                    <p:cond delay="0"/>
                                  </p:stCondLst>
                                  <p:childTnLst>
                                    <p:set>
                                      <p:cBhvr>
                                        <p:cTn id="201" dur="1" fill="hold">
                                          <p:stCondLst>
                                            <p:cond delay="0"/>
                                          </p:stCondLst>
                                        </p:cTn>
                                        <p:tgtEl>
                                          <p:spTgt spid="47"/>
                                        </p:tgtEl>
                                        <p:attrNameLst>
                                          <p:attrName>style.visibility</p:attrName>
                                        </p:attrNameLst>
                                      </p:cBhvr>
                                      <p:to>
                                        <p:strVal val="visible"/>
                                      </p:to>
                                    </p:set>
                                    <p:animEffect transition="in" filter="blinds(horizontal)">
                                      <p:cBhvr>
                                        <p:cTn id="202" dur="500"/>
                                        <p:tgtEl>
                                          <p:spTgt spid="47"/>
                                        </p:tgtEl>
                                      </p:cBhvr>
                                    </p:animEffect>
                                  </p:childTnLst>
                                </p:cTn>
                              </p:par>
                              <p:par>
                                <p:cTn id="203" presetID="3" presetClass="entr" presetSubtype="10" fill="hold" grpId="0" nodeType="withEffect">
                                  <p:stCondLst>
                                    <p:cond delay="0"/>
                                  </p:stCondLst>
                                  <p:childTnLst>
                                    <p:set>
                                      <p:cBhvr>
                                        <p:cTn id="204" dur="1" fill="hold">
                                          <p:stCondLst>
                                            <p:cond delay="0"/>
                                          </p:stCondLst>
                                        </p:cTn>
                                        <p:tgtEl>
                                          <p:spTgt spid="50"/>
                                        </p:tgtEl>
                                        <p:attrNameLst>
                                          <p:attrName>style.visibility</p:attrName>
                                        </p:attrNameLst>
                                      </p:cBhvr>
                                      <p:to>
                                        <p:strVal val="visible"/>
                                      </p:to>
                                    </p:set>
                                    <p:animEffect transition="in" filter="blinds(horizontal)">
                                      <p:cBhvr>
                                        <p:cTn id="205" dur="500"/>
                                        <p:tgtEl>
                                          <p:spTgt spid="50"/>
                                        </p:tgtEl>
                                      </p:cBhvr>
                                    </p:animEffect>
                                  </p:childTnLst>
                                </p:cTn>
                              </p:par>
                              <p:par>
                                <p:cTn id="206" presetID="3" presetClass="entr" presetSubtype="10" fill="hold" grpId="0" nodeType="withEffect">
                                  <p:stCondLst>
                                    <p:cond delay="0"/>
                                  </p:stCondLst>
                                  <p:childTnLst>
                                    <p:set>
                                      <p:cBhvr>
                                        <p:cTn id="207" dur="1" fill="hold">
                                          <p:stCondLst>
                                            <p:cond delay="0"/>
                                          </p:stCondLst>
                                        </p:cTn>
                                        <p:tgtEl>
                                          <p:spTgt spid="51"/>
                                        </p:tgtEl>
                                        <p:attrNameLst>
                                          <p:attrName>style.visibility</p:attrName>
                                        </p:attrNameLst>
                                      </p:cBhvr>
                                      <p:to>
                                        <p:strVal val="visible"/>
                                      </p:to>
                                    </p:set>
                                    <p:animEffect transition="in" filter="blinds(horizontal)">
                                      <p:cBhvr>
                                        <p:cTn id="208" dur="500"/>
                                        <p:tgtEl>
                                          <p:spTgt spid="51"/>
                                        </p:tgtEl>
                                      </p:cBhvr>
                                    </p:animEffect>
                                  </p:childTnLst>
                                </p:cTn>
                              </p:par>
                              <p:par>
                                <p:cTn id="209" presetID="3" presetClass="entr" presetSubtype="10" fill="hold" grpId="0" nodeType="withEffect">
                                  <p:stCondLst>
                                    <p:cond delay="0"/>
                                  </p:stCondLst>
                                  <p:childTnLst>
                                    <p:set>
                                      <p:cBhvr>
                                        <p:cTn id="210" dur="1" fill="hold">
                                          <p:stCondLst>
                                            <p:cond delay="0"/>
                                          </p:stCondLst>
                                        </p:cTn>
                                        <p:tgtEl>
                                          <p:spTgt spid="54"/>
                                        </p:tgtEl>
                                        <p:attrNameLst>
                                          <p:attrName>style.visibility</p:attrName>
                                        </p:attrNameLst>
                                      </p:cBhvr>
                                      <p:to>
                                        <p:strVal val="visible"/>
                                      </p:to>
                                    </p:set>
                                    <p:animEffect transition="in" filter="blinds(horizontal)">
                                      <p:cBhvr>
                                        <p:cTn id="211" dur="500"/>
                                        <p:tgtEl>
                                          <p:spTgt spid="54"/>
                                        </p:tgtEl>
                                      </p:cBhvr>
                                    </p:animEffect>
                                  </p:childTnLst>
                                </p:cTn>
                              </p:par>
                              <p:par>
                                <p:cTn id="212" presetID="3" presetClass="entr" presetSubtype="10" fill="hold" grpId="0" nodeType="withEffect">
                                  <p:stCondLst>
                                    <p:cond delay="0"/>
                                  </p:stCondLst>
                                  <p:childTnLst>
                                    <p:set>
                                      <p:cBhvr>
                                        <p:cTn id="213" dur="1" fill="hold">
                                          <p:stCondLst>
                                            <p:cond delay="0"/>
                                          </p:stCondLst>
                                        </p:cTn>
                                        <p:tgtEl>
                                          <p:spTgt spid="55"/>
                                        </p:tgtEl>
                                        <p:attrNameLst>
                                          <p:attrName>style.visibility</p:attrName>
                                        </p:attrNameLst>
                                      </p:cBhvr>
                                      <p:to>
                                        <p:strVal val="visible"/>
                                      </p:to>
                                    </p:set>
                                    <p:animEffect transition="in" filter="blinds(horizontal)">
                                      <p:cBhvr>
                                        <p:cTn id="214" dur="500"/>
                                        <p:tgtEl>
                                          <p:spTgt spid="55"/>
                                        </p:tgtEl>
                                      </p:cBhvr>
                                    </p:animEffect>
                                  </p:childTnLst>
                                </p:cTn>
                              </p:par>
                              <p:par>
                                <p:cTn id="215" presetID="3" presetClass="entr" presetSubtype="10" fill="hold" grpId="0" nodeType="withEffect">
                                  <p:stCondLst>
                                    <p:cond delay="0"/>
                                  </p:stCondLst>
                                  <p:childTnLst>
                                    <p:set>
                                      <p:cBhvr>
                                        <p:cTn id="216" dur="1" fill="hold">
                                          <p:stCondLst>
                                            <p:cond delay="0"/>
                                          </p:stCondLst>
                                        </p:cTn>
                                        <p:tgtEl>
                                          <p:spTgt spid="56"/>
                                        </p:tgtEl>
                                        <p:attrNameLst>
                                          <p:attrName>style.visibility</p:attrName>
                                        </p:attrNameLst>
                                      </p:cBhvr>
                                      <p:to>
                                        <p:strVal val="visible"/>
                                      </p:to>
                                    </p:set>
                                    <p:animEffect transition="in" filter="blinds(horizontal)">
                                      <p:cBhvr>
                                        <p:cTn id="217" dur="500"/>
                                        <p:tgtEl>
                                          <p:spTgt spid="56"/>
                                        </p:tgtEl>
                                      </p:cBhvr>
                                    </p:animEffect>
                                  </p:childTnLst>
                                </p:cTn>
                              </p:par>
                              <p:par>
                                <p:cTn id="218" presetID="3" presetClass="entr" presetSubtype="10" fill="hold" grpId="0" nodeType="withEffect">
                                  <p:stCondLst>
                                    <p:cond delay="0"/>
                                  </p:stCondLst>
                                  <p:childTnLst>
                                    <p:set>
                                      <p:cBhvr>
                                        <p:cTn id="219" dur="1" fill="hold">
                                          <p:stCondLst>
                                            <p:cond delay="0"/>
                                          </p:stCondLst>
                                        </p:cTn>
                                        <p:tgtEl>
                                          <p:spTgt spid="57"/>
                                        </p:tgtEl>
                                        <p:attrNameLst>
                                          <p:attrName>style.visibility</p:attrName>
                                        </p:attrNameLst>
                                      </p:cBhvr>
                                      <p:to>
                                        <p:strVal val="visible"/>
                                      </p:to>
                                    </p:set>
                                    <p:animEffect transition="in" filter="blinds(horizontal)">
                                      <p:cBhvr>
                                        <p:cTn id="220" dur="500"/>
                                        <p:tgtEl>
                                          <p:spTgt spid="57"/>
                                        </p:tgtEl>
                                      </p:cBhvr>
                                    </p:animEffect>
                                  </p:childTnLst>
                                </p:cTn>
                              </p:par>
                              <p:par>
                                <p:cTn id="221" presetID="3" presetClass="entr" presetSubtype="10" fill="hold" grpId="0"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blinds(horizontal)">
                                      <p:cBhvr>
                                        <p:cTn id="22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0" grpId="0"/>
      <p:bldP spid="23" grpId="0"/>
      <p:bldP spid="21" grpId="0" bldLvl="0" animBg="1"/>
      <p:bldP spid="17" grpId="0" bldLvl="0" animBg="1"/>
      <p:bldP spid="24" grpId="0"/>
      <p:bldP spid="4" grpId="0" bldLvl="0" animBg="1"/>
      <p:bldP spid="16" grpId="0" bldLvl="0" animBg="1"/>
      <p:bldP spid="14" grpId="0" bldLvl="0" animBg="1"/>
      <p:bldP spid="25" grpId="0"/>
      <p:bldP spid="19" grpId="0" bldLvl="0" animBg="1"/>
      <p:bldP spid="27" grpId="0"/>
      <p:bldP spid="26" grpId="0" bldLvl="0" animBg="1"/>
      <p:bldP spid="58" grpId="0" bldLvl="0" animBg="1"/>
      <p:bldP spid="28" grpId="0" bldLvl="0" animBg="1"/>
      <p:bldP spid="31" grpId="0" bldLvl="0" animBg="1"/>
      <p:bldP spid="32" grpId="0" bldLvl="0" animBg="1"/>
      <p:bldP spid="65" grpId="0"/>
      <p:bldP spid="61" grpId="0" bldLvl="0" animBg="1"/>
      <p:bldP spid="59" grpId="0" bldLvl="0" animBg="1"/>
      <p:bldP spid="34" grpId="0" bldLvl="0" animBg="1"/>
      <p:bldP spid="35" grpId="0" bldLvl="0" animBg="1"/>
      <p:bldP spid="37" grpId="0" bldLvl="0" animBg="1"/>
      <p:bldP spid="40" grpId="0" bldLvl="0" animBg="1"/>
      <p:bldP spid="66" grpId="0" bldLvl="0" animBg="1"/>
      <p:bldP spid="64" grpId="0" bldLvl="0" animBg="1"/>
      <p:bldP spid="42" grpId="0" bldLvl="0" animBg="1"/>
      <p:bldP spid="43" grpId="0" bldLvl="0" animBg="1"/>
      <p:bldP spid="44" grpId="0" bldLvl="0" animBg="1"/>
      <p:bldP spid="45" grpId="0" bldLvl="0" animBg="1"/>
      <p:bldP spid="46" grpId="0" bldLvl="0" animBg="1"/>
      <p:bldP spid="52" grpId="0" bldLvl="0" animBg="1"/>
      <p:bldP spid="53" grpId="0" bldLvl="0" animBg="1"/>
      <p:bldP spid="77" grpId="0" bldLvl="0" animBg="1"/>
      <p:bldP spid="48" grpId="0" bldLvl="0" animBg="1"/>
      <p:bldP spid="49" grpId="0" bldLvl="0" animBg="1"/>
      <p:bldP spid="47" grpId="0" bldLvl="0" animBg="1"/>
      <p:bldP spid="50" grpId="0" bldLvl="0" animBg="1"/>
      <p:bldP spid="51" grpId="0" bldLvl="0" animBg="1"/>
      <p:bldP spid="54" grpId="0" bldLvl="0" animBg="1"/>
      <p:bldP spid="55" grpId="0" bldLvl="0" animBg="1"/>
      <p:bldP spid="56" grpId="0" bldLvl="0" animBg="1"/>
      <p:bldP spid="57" grpId="0" bldLvl="0" animBg="1"/>
      <p:bldP spid="60" grpId="0" bldLvl="0" animBg="1"/>
      <p:bldP spid="75" grpId="0"/>
      <p:bldP spid="76" grpId="0" bldLvl="0" animBg="1"/>
      <p:bldP spid="74" grpId="0" bldLvl="0" animBg="1"/>
      <p:bldP spid="78" grpId="0"/>
      <p:bldP spid="7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定位问题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rgbClr val="FFFF00"/>
                </a:solidFill>
                <a:latin typeface="+mn-ea"/>
                <a:sym typeface="+mn-ea"/>
              </a:rPr>
              <a:t>SLAM</a:t>
            </a:r>
            <a:r>
              <a:rPr lang="zh-CN" altLang="en-US" sz="1400">
                <a:solidFill>
                  <a:srgbClr val="FFFF00"/>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问题的泛化</a:t>
            </a:r>
            <a:endParaRPr lang="zh-CN" altLang="en-US" sz="1400">
              <a:solidFill>
                <a:schemeClr val="bg1"/>
              </a:solidFill>
              <a:latin typeface="+mn-ea"/>
              <a:sym typeface="+mn-ea"/>
            </a:endParaRPr>
          </a:p>
        </p:txBody>
      </p:sp>
      <p:sp>
        <p:nvSpPr>
          <p:cNvPr id="5" name="文本框 4"/>
          <p:cNvSpPr txBox="1"/>
          <p:nvPr>
            <p:custDataLst>
              <p:tags r:id="rId8"/>
            </p:custDataLst>
          </p:nvPr>
        </p:nvSpPr>
        <p:spPr>
          <a:xfrm>
            <a:off x="5616575" y="1649095"/>
            <a:ext cx="2494280" cy="414020"/>
          </a:xfrm>
          <a:prstGeom prst="rect">
            <a:avLst/>
          </a:prstGeom>
          <a:noFill/>
        </p:spPr>
        <p:txBody>
          <a:bodyPr wrap="none" rtlCol="0">
            <a:spAutoFit/>
          </a:bodyPr>
          <a:p>
            <a:pPr algn="l">
              <a:lnSpc>
                <a:spcPct val="150000"/>
              </a:lnSpc>
            </a:pPr>
            <a:r>
              <a:rPr lang="zh-CN" altLang="en-US" sz="1400" b="1">
                <a:solidFill>
                  <a:srgbClr val="FFFF00"/>
                </a:solidFill>
              </a:rPr>
              <a:t>同时解决定位和建图两个问题</a:t>
            </a:r>
            <a:endParaRPr lang="zh-CN" altLang="en-US" sz="1400" b="1">
              <a:solidFill>
                <a:srgbClr val="FFFF00"/>
              </a:solidFill>
            </a:endParaRPr>
          </a:p>
        </p:txBody>
      </p:sp>
      <p:sp>
        <p:nvSpPr>
          <p:cNvPr id="3" name="右箭头 2"/>
          <p:cNvSpPr/>
          <p:nvPr>
            <p:custDataLst>
              <p:tags r:id="rId9"/>
            </p:custDataLst>
          </p:nvPr>
        </p:nvSpPr>
        <p:spPr>
          <a:xfrm>
            <a:off x="4718685" y="178308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标题 5"/>
          <p:cNvSpPr>
            <a:spLocks noGrp="1"/>
          </p:cNvSpPr>
          <p:nvPr>
            <p:custDataLst>
              <p:tags r:id="rId10"/>
            </p:custDataLst>
          </p:nvPr>
        </p:nvSpPr>
        <p:spPr>
          <a:xfrm>
            <a:off x="3654425" y="2598420"/>
            <a:ext cx="1679575"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600" b="0">
                <a:solidFill>
                  <a:srgbClr val="FFFF00"/>
                </a:solidFill>
              </a:rPr>
              <a:t>定位问题</a:t>
            </a:r>
            <a:endParaRPr lang="zh-CN" altLang="en-US" sz="1600" b="0">
              <a:solidFill>
                <a:srgbClr val="FFFF00"/>
              </a:solidFill>
            </a:endParaRPr>
          </a:p>
        </p:txBody>
      </p:sp>
      <p:sp>
        <p:nvSpPr>
          <p:cNvPr id="18" name="标题 5"/>
          <p:cNvSpPr>
            <a:spLocks noGrp="1"/>
          </p:cNvSpPr>
          <p:nvPr>
            <p:custDataLst>
              <p:tags r:id="rId11"/>
            </p:custDataLst>
          </p:nvPr>
        </p:nvSpPr>
        <p:spPr>
          <a:xfrm>
            <a:off x="7153910" y="2598420"/>
            <a:ext cx="162179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600" b="0">
                <a:solidFill>
                  <a:srgbClr val="FFFF00"/>
                </a:solidFill>
              </a:rPr>
              <a:t>建图问题</a:t>
            </a:r>
            <a:endParaRPr lang="zh-CN" altLang="en-US" sz="1600" b="0">
              <a:solidFill>
                <a:srgbClr val="FFFF00"/>
              </a:solidFill>
            </a:endParaRPr>
          </a:p>
        </p:txBody>
      </p:sp>
      <p:sp>
        <p:nvSpPr>
          <p:cNvPr id="36" name="标题 5"/>
          <p:cNvSpPr>
            <a:spLocks noGrp="1"/>
          </p:cNvSpPr>
          <p:nvPr>
            <p:custDataLst>
              <p:tags r:id="rId12"/>
            </p:custDataLst>
          </p:nvPr>
        </p:nvSpPr>
        <p:spPr>
          <a:xfrm>
            <a:off x="5556885" y="2598420"/>
            <a:ext cx="162179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en-US" altLang="zh-CN" sz="1600">
                <a:solidFill>
                  <a:schemeClr val="accent1"/>
                </a:solidFill>
              </a:rPr>
              <a:t>VS</a:t>
            </a:r>
            <a:endParaRPr lang="en-US" altLang="zh-CN" sz="1600">
              <a:solidFill>
                <a:schemeClr val="accent1"/>
              </a:solidFill>
            </a:endParaRPr>
          </a:p>
        </p:txBody>
      </p:sp>
      <p:sp>
        <p:nvSpPr>
          <p:cNvPr id="41" name="圆角矩形 40"/>
          <p:cNvSpPr/>
          <p:nvPr>
            <p:custDataLst>
              <p:tags r:id="rId13"/>
            </p:custDataLst>
          </p:nvPr>
        </p:nvSpPr>
        <p:spPr>
          <a:xfrm>
            <a:off x="3197860" y="3419475"/>
            <a:ext cx="78994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地图信息</a:t>
            </a:r>
            <a:endParaRPr lang="zh-CN" altLang="en-US" sz="1600"/>
          </a:p>
        </p:txBody>
      </p:sp>
      <p:sp>
        <p:nvSpPr>
          <p:cNvPr id="80" name="圆角矩形 79"/>
          <p:cNvSpPr/>
          <p:nvPr>
            <p:custDataLst>
              <p:tags r:id="rId14"/>
            </p:custDataLst>
          </p:nvPr>
        </p:nvSpPr>
        <p:spPr>
          <a:xfrm>
            <a:off x="5001260" y="3419475"/>
            <a:ext cx="78994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定位信息</a:t>
            </a:r>
            <a:endParaRPr lang="zh-CN" altLang="en-US" sz="1600"/>
          </a:p>
        </p:txBody>
      </p:sp>
      <p:cxnSp>
        <p:nvCxnSpPr>
          <p:cNvPr id="81" name="直接箭头连接符 80"/>
          <p:cNvCxnSpPr>
            <a:stCxn id="41" idx="3"/>
            <a:endCxn id="80" idx="1"/>
          </p:cNvCxnSpPr>
          <p:nvPr>
            <p:custDataLst>
              <p:tags r:id="rId15"/>
            </p:custDataLst>
          </p:nvPr>
        </p:nvCxnSpPr>
        <p:spPr>
          <a:xfrm>
            <a:off x="3987800" y="3717925"/>
            <a:ext cx="10134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 name="标题 5"/>
          <p:cNvSpPr>
            <a:spLocks noGrp="1"/>
          </p:cNvSpPr>
          <p:nvPr>
            <p:custDataLst>
              <p:tags r:id="rId16"/>
            </p:custDataLst>
          </p:nvPr>
        </p:nvSpPr>
        <p:spPr>
          <a:xfrm>
            <a:off x="4092575" y="3221355"/>
            <a:ext cx="803275"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600">
                <a:solidFill>
                  <a:schemeClr val="accent1"/>
                </a:solidFill>
              </a:rPr>
              <a:t>推测</a:t>
            </a:r>
            <a:endParaRPr lang="zh-CN" altLang="en-US" sz="1600">
              <a:solidFill>
                <a:schemeClr val="accent1"/>
              </a:solidFill>
            </a:endParaRPr>
          </a:p>
        </p:txBody>
      </p:sp>
      <p:sp>
        <p:nvSpPr>
          <p:cNvPr id="83" name="圆角矩形 82"/>
          <p:cNvSpPr/>
          <p:nvPr>
            <p:custDataLst>
              <p:tags r:id="rId17"/>
            </p:custDataLst>
          </p:nvPr>
        </p:nvSpPr>
        <p:spPr>
          <a:xfrm>
            <a:off x="6744335" y="3419475"/>
            <a:ext cx="78994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定位信息</a:t>
            </a:r>
            <a:endParaRPr lang="zh-CN" altLang="en-US" sz="1600"/>
          </a:p>
        </p:txBody>
      </p:sp>
      <p:sp>
        <p:nvSpPr>
          <p:cNvPr id="84" name="圆角矩形 83"/>
          <p:cNvSpPr/>
          <p:nvPr>
            <p:custDataLst>
              <p:tags r:id="rId18"/>
            </p:custDataLst>
          </p:nvPr>
        </p:nvSpPr>
        <p:spPr>
          <a:xfrm>
            <a:off x="8547735" y="3419475"/>
            <a:ext cx="78994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地图信息</a:t>
            </a:r>
            <a:endParaRPr lang="zh-CN" altLang="en-US" sz="1600"/>
          </a:p>
        </p:txBody>
      </p:sp>
      <p:cxnSp>
        <p:nvCxnSpPr>
          <p:cNvPr id="85" name="直接箭头连接符 84"/>
          <p:cNvCxnSpPr>
            <a:stCxn id="83" idx="3"/>
            <a:endCxn id="84" idx="1"/>
          </p:cNvCxnSpPr>
          <p:nvPr>
            <p:custDataLst>
              <p:tags r:id="rId19"/>
            </p:custDataLst>
          </p:nvPr>
        </p:nvCxnSpPr>
        <p:spPr>
          <a:xfrm>
            <a:off x="7534275" y="3717925"/>
            <a:ext cx="10134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6" name="标题 5"/>
          <p:cNvSpPr>
            <a:spLocks noGrp="1"/>
          </p:cNvSpPr>
          <p:nvPr>
            <p:custDataLst>
              <p:tags r:id="rId20"/>
            </p:custDataLst>
          </p:nvPr>
        </p:nvSpPr>
        <p:spPr>
          <a:xfrm>
            <a:off x="7639050" y="3221355"/>
            <a:ext cx="803275"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600">
                <a:solidFill>
                  <a:schemeClr val="accent1"/>
                </a:solidFill>
              </a:rPr>
              <a:t>推测</a:t>
            </a:r>
            <a:endParaRPr lang="zh-CN" altLang="en-US" sz="1600">
              <a:solidFill>
                <a:schemeClr val="accent1"/>
              </a:solidFill>
            </a:endParaRPr>
          </a:p>
        </p:txBody>
      </p:sp>
      <p:pic>
        <p:nvPicPr>
          <p:cNvPr id="87" name="图片 86"/>
          <p:cNvPicPr>
            <a:picLocks noChangeAspect="1"/>
          </p:cNvPicPr>
          <p:nvPr>
            <p:custDataLst>
              <p:tags r:id="rId21"/>
            </p:custDataLst>
          </p:nvPr>
        </p:nvPicPr>
        <p:blipFill>
          <a:blip r:embed="rId22"/>
          <a:stretch>
            <a:fillRect/>
          </a:stretch>
        </p:blipFill>
        <p:spPr>
          <a:xfrm>
            <a:off x="4727258" y="4340860"/>
            <a:ext cx="2911475" cy="2193290"/>
          </a:xfrm>
          <a:prstGeom prst="rect">
            <a:avLst/>
          </a:prstGeom>
        </p:spPr>
      </p:pic>
    </p:spTree>
    <p:custDataLst>
      <p:tags r:id="rId2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blinds(horizontal)">
                                      <p:cBhvr>
                                        <p:cTn id="12" dur="500"/>
                                        <p:tgtEl>
                                          <p:spTgt spid="8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blinds(horizontal)">
                                      <p:cBhvr>
                                        <p:cTn id="15" dur="5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blinds(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blinds(horizontal)">
                                      <p:cBhvr>
                                        <p:cTn id="25" dur="500"/>
                                        <p:tgtEl>
                                          <p:spTgt spid="8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blinds(horizontal)">
                                      <p:cBhvr>
                                        <p:cTn id="30" dur="500"/>
                                        <p:tgtEl>
                                          <p:spTgt spid="8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blinds(horizontal)">
                                      <p:cBhvr>
                                        <p:cTn id="33" dur="500"/>
                                        <p:tgtEl>
                                          <p:spTgt spid="8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blinds(horizontal)">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blinds(horizontal)">
                                      <p:cBhvr>
                                        <p:cTn id="4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82" grpId="0"/>
      <p:bldP spid="80" grpId="0" bldLvl="0" animBg="1"/>
      <p:bldP spid="83" grpId="0" bldLvl="0" animBg="1"/>
      <p:bldP spid="86" grpId="0"/>
      <p:bldP spid="8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定位问题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rgbClr val="FFFF00"/>
                </a:solidFill>
                <a:latin typeface="+mn-ea"/>
                <a:sym typeface="+mn-ea"/>
              </a:rPr>
              <a:t>SLAM</a:t>
            </a:r>
            <a:r>
              <a:rPr lang="zh-CN" altLang="en-US" sz="1400">
                <a:solidFill>
                  <a:srgbClr val="FFFF00"/>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问题的泛化</a:t>
            </a:r>
            <a:endParaRPr lang="zh-CN" altLang="en-US" sz="1400">
              <a:solidFill>
                <a:schemeClr val="bg1"/>
              </a:solidFill>
              <a:latin typeface="+mn-ea"/>
              <a:sym typeface="+mn-ea"/>
            </a:endParaRPr>
          </a:p>
        </p:txBody>
      </p:sp>
      <p:sp>
        <p:nvSpPr>
          <p:cNvPr id="5" name="文本框 4"/>
          <p:cNvSpPr txBox="1"/>
          <p:nvPr>
            <p:custDataLst>
              <p:tags r:id="rId8"/>
            </p:custDataLst>
          </p:nvPr>
        </p:nvSpPr>
        <p:spPr>
          <a:xfrm>
            <a:off x="5616575" y="1649095"/>
            <a:ext cx="2494280" cy="414020"/>
          </a:xfrm>
          <a:prstGeom prst="rect">
            <a:avLst/>
          </a:prstGeom>
          <a:noFill/>
        </p:spPr>
        <p:txBody>
          <a:bodyPr wrap="none" rtlCol="0">
            <a:spAutoFit/>
          </a:bodyPr>
          <a:p>
            <a:pPr algn="l">
              <a:lnSpc>
                <a:spcPct val="150000"/>
              </a:lnSpc>
            </a:pPr>
            <a:r>
              <a:rPr lang="zh-CN" altLang="en-US" sz="1400" b="1">
                <a:solidFill>
                  <a:srgbClr val="FFFF00"/>
                </a:solidFill>
              </a:rPr>
              <a:t>同时解决定位和建图两个问题</a:t>
            </a:r>
            <a:endParaRPr lang="zh-CN" altLang="en-US" sz="1400" b="1">
              <a:solidFill>
                <a:srgbClr val="FFFF00"/>
              </a:solidFill>
            </a:endParaRPr>
          </a:p>
        </p:txBody>
      </p:sp>
      <p:sp>
        <p:nvSpPr>
          <p:cNvPr id="3" name="右箭头 2"/>
          <p:cNvSpPr/>
          <p:nvPr>
            <p:custDataLst>
              <p:tags r:id="rId9"/>
            </p:custDataLst>
          </p:nvPr>
        </p:nvSpPr>
        <p:spPr>
          <a:xfrm>
            <a:off x="4718685" y="178308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标题 5"/>
          <p:cNvSpPr>
            <a:spLocks noGrp="1"/>
          </p:cNvSpPr>
          <p:nvPr>
            <p:custDataLst>
              <p:tags r:id="rId10"/>
            </p:custDataLst>
          </p:nvPr>
        </p:nvSpPr>
        <p:spPr>
          <a:xfrm>
            <a:off x="3327400" y="2560955"/>
            <a:ext cx="645668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600" b="0">
                <a:solidFill>
                  <a:srgbClr val="FFFF00"/>
                </a:solidFill>
              </a:rPr>
              <a:t>谁都会提出几个问题，关键是要能给出解决问题的思路才行</a:t>
            </a:r>
            <a:endParaRPr lang="zh-CN" altLang="en-US" sz="1600" b="0">
              <a:solidFill>
                <a:srgbClr val="FFFF00"/>
              </a:solidFill>
            </a:endParaRPr>
          </a:p>
        </p:txBody>
      </p:sp>
      <p:sp>
        <p:nvSpPr>
          <p:cNvPr id="4" name="标题 5"/>
          <p:cNvSpPr>
            <a:spLocks noGrp="1"/>
          </p:cNvSpPr>
          <p:nvPr>
            <p:custDataLst>
              <p:tags r:id="rId11"/>
            </p:custDataLst>
          </p:nvPr>
        </p:nvSpPr>
        <p:spPr>
          <a:xfrm>
            <a:off x="4335780" y="3057525"/>
            <a:ext cx="4112260" cy="35814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200" b="0">
                <a:solidFill>
                  <a:srgbClr val="FF0000"/>
                </a:solidFill>
              </a:rPr>
              <a:t>（</a:t>
            </a:r>
            <a:r>
              <a:rPr lang="en-US" altLang="zh-CN" sz="1200" b="0">
                <a:solidFill>
                  <a:srgbClr val="FF0000"/>
                </a:solidFill>
              </a:rPr>
              <a:t>PS:</a:t>
            </a:r>
            <a:r>
              <a:rPr lang="zh-CN" altLang="en-US" sz="1200" b="0">
                <a:solidFill>
                  <a:srgbClr val="FF0000"/>
                </a:solidFill>
              </a:rPr>
              <a:t>要么解决问题，要么解决提出问题的人）</a:t>
            </a:r>
            <a:endParaRPr lang="zh-CN" altLang="en-US" sz="1200" b="0">
              <a:solidFill>
                <a:srgbClr val="FF0000"/>
              </a:solidFill>
            </a:endParaRPr>
          </a:p>
        </p:txBody>
      </p:sp>
      <p:sp>
        <p:nvSpPr>
          <p:cNvPr id="38" name="矩形 37"/>
          <p:cNvSpPr/>
          <p:nvPr/>
        </p:nvSpPr>
        <p:spPr>
          <a:xfrm>
            <a:off x="2604770" y="4071620"/>
            <a:ext cx="1057910" cy="377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定位问题</a:t>
            </a:r>
            <a:endParaRPr lang="zh-CN" altLang="en-US" sz="1400"/>
          </a:p>
        </p:txBody>
      </p:sp>
      <p:sp>
        <p:nvSpPr>
          <p:cNvPr id="39" name="矩形 38"/>
          <p:cNvSpPr/>
          <p:nvPr/>
        </p:nvSpPr>
        <p:spPr>
          <a:xfrm>
            <a:off x="2604770" y="5064125"/>
            <a:ext cx="1057910" cy="377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建图问题</a:t>
            </a:r>
            <a:endParaRPr lang="zh-CN" altLang="en-US" sz="1400"/>
          </a:p>
        </p:txBody>
      </p:sp>
      <p:sp>
        <p:nvSpPr>
          <p:cNvPr id="8" name="椭圆 7"/>
          <p:cNvSpPr/>
          <p:nvPr/>
        </p:nvSpPr>
        <p:spPr>
          <a:xfrm>
            <a:off x="4460875" y="4483735"/>
            <a:ext cx="570230" cy="580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000"/>
              <a:t>+</a:t>
            </a:r>
            <a:endParaRPr lang="en-US" altLang="zh-CN" sz="4000"/>
          </a:p>
        </p:txBody>
      </p:sp>
      <p:cxnSp>
        <p:nvCxnSpPr>
          <p:cNvPr id="42" name="直接箭头连接符 41"/>
          <p:cNvCxnSpPr>
            <a:stCxn id="38" idx="3"/>
            <a:endCxn id="8" idx="1"/>
          </p:cNvCxnSpPr>
          <p:nvPr/>
        </p:nvCxnSpPr>
        <p:spPr>
          <a:xfrm>
            <a:off x="3662680" y="4260850"/>
            <a:ext cx="882015" cy="307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9" idx="3"/>
            <a:endCxn id="8" idx="3"/>
          </p:cNvCxnSpPr>
          <p:nvPr/>
        </p:nvCxnSpPr>
        <p:spPr>
          <a:xfrm flipV="1">
            <a:off x="3662680" y="4979035"/>
            <a:ext cx="882015"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469515" y="4314825"/>
            <a:ext cx="141986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已知地图，估计位姿</a:t>
            </a:r>
            <a:endParaRPr lang="zh-CN" altLang="en-US" sz="1000" b="0">
              <a:solidFill>
                <a:srgbClr val="FFFF00"/>
              </a:solidFill>
              <a:latin typeface="+mn-ea"/>
            </a:endParaRPr>
          </a:p>
        </p:txBody>
      </p:sp>
      <p:sp>
        <p:nvSpPr>
          <p:cNvPr id="45" name="文本框 44"/>
          <p:cNvSpPr txBox="1"/>
          <p:nvPr/>
        </p:nvSpPr>
        <p:spPr>
          <a:xfrm>
            <a:off x="2469515" y="5339715"/>
            <a:ext cx="141986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已知位姿，估计地图</a:t>
            </a:r>
            <a:endParaRPr lang="zh-CN" altLang="en-US" sz="1000" b="0">
              <a:solidFill>
                <a:srgbClr val="FFFF00"/>
              </a:solidFill>
              <a:latin typeface="+mn-ea"/>
            </a:endParaRPr>
          </a:p>
        </p:txBody>
      </p:sp>
      <p:sp>
        <p:nvSpPr>
          <p:cNvPr id="46" name="文本框 45"/>
          <p:cNvSpPr txBox="1"/>
          <p:nvPr/>
        </p:nvSpPr>
        <p:spPr>
          <a:xfrm>
            <a:off x="4036060" y="5064125"/>
            <a:ext cx="141986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同时估计位姿和地图</a:t>
            </a:r>
            <a:endParaRPr lang="zh-CN" altLang="en-US" sz="1000" b="0">
              <a:solidFill>
                <a:srgbClr val="FFFF00"/>
              </a:solidFill>
              <a:latin typeface="+mn-ea"/>
            </a:endParaRPr>
          </a:p>
        </p:txBody>
      </p:sp>
      <p:sp>
        <p:nvSpPr>
          <p:cNvPr id="47" name="矩形 46"/>
          <p:cNvSpPr/>
          <p:nvPr/>
        </p:nvSpPr>
        <p:spPr>
          <a:xfrm>
            <a:off x="6767195" y="4585335"/>
            <a:ext cx="1057910" cy="377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SLAM</a:t>
            </a:r>
            <a:r>
              <a:rPr lang="zh-CN" altLang="en-US" sz="1400"/>
              <a:t>问题</a:t>
            </a:r>
            <a:endParaRPr lang="zh-CN" altLang="en-US" sz="1400"/>
          </a:p>
        </p:txBody>
      </p:sp>
      <p:cxnSp>
        <p:nvCxnSpPr>
          <p:cNvPr id="48" name="直接箭头连接符 47"/>
          <p:cNvCxnSpPr>
            <a:stCxn id="8" idx="6"/>
            <a:endCxn id="47" idx="1"/>
          </p:cNvCxnSpPr>
          <p:nvPr/>
        </p:nvCxnSpPr>
        <p:spPr>
          <a:xfrm>
            <a:off x="5031105" y="4773930"/>
            <a:ext cx="173609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5147945" y="4375150"/>
            <a:ext cx="74930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概率框架</a:t>
            </a:r>
            <a:endParaRPr lang="zh-CN" altLang="en-US" sz="1000" b="0">
              <a:solidFill>
                <a:srgbClr val="FFFF00"/>
              </a:solidFill>
              <a:latin typeface="+mn-ea"/>
            </a:endParaRPr>
          </a:p>
        </p:txBody>
      </p:sp>
      <p:sp>
        <p:nvSpPr>
          <p:cNvPr id="50" name="文本框 49"/>
          <p:cNvSpPr txBox="1"/>
          <p:nvPr/>
        </p:nvSpPr>
        <p:spPr>
          <a:xfrm>
            <a:off x="5147945" y="4665345"/>
            <a:ext cx="74930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状态估计</a:t>
            </a:r>
            <a:endParaRPr lang="zh-CN" altLang="en-US" sz="1000" b="0">
              <a:solidFill>
                <a:srgbClr val="FFFF00"/>
              </a:solidFill>
              <a:latin typeface="+mn-ea"/>
            </a:endParaRPr>
          </a:p>
        </p:txBody>
      </p:sp>
      <p:sp>
        <p:nvSpPr>
          <p:cNvPr id="51" name="文本框 50"/>
          <p:cNvSpPr txBox="1"/>
          <p:nvPr/>
        </p:nvSpPr>
        <p:spPr>
          <a:xfrm>
            <a:off x="5976620" y="4979035"/>
            <a:ext cx="2633345" cy="706755"/>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a:solidFill>
                  <a:srgbClr val="FFFF00"/>
                </a:solidFill>
                <a:latin typeface="+mn-ea"/>
                <a:sym typeface="+mn-ea"/>
              </a:rPr>
              <a:t>Simultaneous Localization and Mapping</a:t>
            </a:r>
            <a:endParaRPr lang="zh-CN" altLang="en-US" sz="1000">
              <a:solidFill>
                <a:srgbClr val="FFFF00"/>
              </a:solidFill>
              <a:latin typeface="+mn-ea"/>
              <a:sym typeface="+mn-ea"/>
            </a:endParaRPr>
          </a:p>
          <a:p>
            <a:pPr indent="0" algn="ctr">
              <a:lnSpc>
                <a:spcPct val="200000"/>
              </a:lnSpc>
              <a:buFont typeface="Wingdings" panose="05000000000000000000" charset="0"/>
              <a:buNone/>
            </a:pPr>
            <a:r>
              <a:rPr lang="zh-CN" altLang="en-US" sz="1000" b="0">
                <a:solidFill>
                  <a:srgbClr val="FFFF00"/>
                </a:solidFill>
                <a:latin typeface="+mn-ea"/>
              </a:rPr>
              <a:t>（简称</a:t>
            </a:r>
            <a:r>
              <a:rPr lang="en-US" altLang="zh-CN" sz="1000" b="0">
                <a:solidFill>
                  <a:srgbClr val="FFFF00"/>
                </a:solidFill>
                <a:latin typeface="+mn-ea"/>
              </a:rPr>
              <a:t>SLAM</a:t>
            </a:r>
            <a:r>
              <a:rPr lang="zh-CN" altLang="en-US" sz="1000" b="0">
                <a:solidFill>
                  <a:srgbClr val="FFFF00"/>
                </a:solidFill>
                <a:latin typeface="+mn-ea"/>
              </a:rPr>
              <a:t>）</a:t>
            </a:r>
            <a:endParaRPr lang="zh-CN" altLang="en-US" sz="1000" b="0">
              <a:solidFill>
                <a:srgbClr val="FFFF00"/>
              </a:solidFill>
              <a:latin typeface="+mn-ea"/>
            </a:endParaRPr>
          </a:p>
        </p:txBody>
      </p:sp>
      <p:cxnSp>
        <p:nvCxnSpPr>
          <p:cNvPr id="52" name="直接箭头连接符 51"/>
          <p:cNvCxnSpPr/>
          <p:nvPr/>
        </p:nvCxnSpPr>
        <p:spPr>
          <a:xfrm flipV="1">
            <a:off x="7825105" y="4766945"/>
            <a:ext cx="975995" cy="7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左中括号 52"/>
          <p:cNvSpPr/>
          <p:nvPr/>
        </p:nvSpPr>
        <p:spPr>
          <a:xfrm>
            <a:off x="8801100" y="4243070"/>
            <a:ext cx="137160" cy="106553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4" name="文本框 53"/>
          <p:cNvSpPr txBox="1"/>
          <p:nvPr/>
        </p:nvSpPr>
        <p:spPr>
          <a:xfrm>
            <a:off x="8020685" y="4375150"/>
            <a:ext cx="52578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求解</a:t>
            </a:r>
            <a:endParaRPr lang="zh-CN" altLang="en-US" sz="1000" b="0">
              <a:solidFill>
                <a:srgbClr val="FFFF00"/>
              </a:solidFill>
              <a:latin typeface="+mn-ea"/>
            </a:endParaRPr>
          </a:p>
        </p:txBody>
      </p:sp>
      <p:sp>
        <p:nvSpPr>
          <p:cNvPr id="55" name="文本框 54"/>
          <p:cNvSpPr txBox="1"/>
          <p:nvPr/>
        </p:nvSpPr>
        <p:spPr>
          <a:xfrm>
            <a:off x="8938260" y="4050665"/>
            <a:ext cx="86106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滤波方法</a:t>
            </a:r>
            <a:endParaRPr lang="zh-CN" altLang="en-US" sz="1000" b="0">
              <a:solidFill>
                <a:srgbClr val="FFFF00"/>
              </a:solidFill>
              <a:latin typeface="+mn-ea"/>
            </a:endParaRPr>
          </a:p>
        </p:txBody>
      </p:sp>
      <p:sp>
        <p:nvSpPr>
          <p:cNvPr id="56" name="文本框 55"/>
          <p:cNvSpPr txBox="1"/>
          <p:nvPr/>
        </p:nvSpPr>
        <p:spPr>
          <a:xfrm>
            <a:off x="8938260" y="5064125"/>
            <a:ext cx="86106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优化方法</a:t>
            </a:r>
            <a:endParaRPr lang="zh-CN" altLang="en-US" sz="1000" b="0">
              <a:solidFill>
                <a:srgbClr val="FFFF00"/>
              </a:solidFill>
              <a:latin typeface="+mn-ea"/>
            </a:endParaRPr>
          </a:p>
        </p:txBody>
      </p:sp>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linds(horizontal)">
                                      <p:cBhvr>
                                        <p:cTn id="15" dur="500"/>
                                        <p:tgtEl>
                                          <p:spTgt spid="3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blinds(horizontal)">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linds(horizontal)">
                                      <p:cBhvr>
                                        <p:cTn id="23" dur="500"/>
                                        <p:tgtEl>
                                          <p:spTgt spid="3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blinds(horizontal)">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blinds(horizontal)">
                                      <p:cBhvr>
                                        <p:cTn id="31" dur="500"/>
                                        <p:tgtEl>
                                          <p:spTgt spid="42"/>
                                        </p:tgtEl>
                                      </p:cBhvr>
                                    </p:animEffect>
                                  </p:childTnLst>
                                </p:cTn>
                              </p:par>
                              <p:par>
                                <p:cTn id="32" presetID="3" presetClass="entr" presetSubtype="10"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blinds(horizontal)">
                                      <p:cBhvr>
                                        <p:cTn id="34" dur="500"/>
                                        <p:tgtEl>
                                          <p:spTgt spid="4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blinds(horizontal)">
                                      <p:cBhvr>
                                        <p:cTn id="40" dur="500"/>
                                        <p:tgtEl>
                                          <p:spTgt spid="4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blinds(horizontal)">
                                      <p:cBhvr>
                                        <p:cTn id="45" dur="500"/>
                                        <p:tgtEl>
                                          <p:spTgt spid="49"/>
                                        </p:tgtEl>
                                      </p:cBhvr>
                                    </p:animEffect>
                                  </p:childTnLst>
                                </p:cTn>
                              </p:par>
                              <p:par>
                                <p:cTn id="46" presetID="3" presetClass="entr" presetSubtype="1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blinds(horizontal)">
                                      <p:cBhvr>
                                        <p:cTn id="48" dur="500"/>
                                        <p:tgtEl>
                                          <p:spTgt spid="48"/>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blinds(horizontal)">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blinds(horizontal)">
                                      <p:cBhvr>
                                        <p:cTn id="56" dur="500"/>
                                        <p:tgtEl>
                                          <p:spTgt spid="47"/>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blinds(horizontal)">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linds(horizontal)">
                                      <p:cBhvr>
                                        <p:cTn id="64" dur="500"/>
                                        <p:tgtEl>
                                          <p:spTgt spid="52"/>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blinds(horizontal)">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blinds(horizontal)">
                                      <p:cBhvr>
                                        <p:cTn id="72" dur="500"/>
                                        <p:tgtEl>
                                          <p:spTgt spid="53"/>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blinds(horizontal)">
                                      <p:cBhvr>
                                        <p:cTn id="75" dur="500"/>
                                        <p:tgtEl>
                                          <p:spTgt spid="55"/>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blinds(horizontal)">
                                      <p:cBhvr>
                                        <p:cTn id="7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38" grpId="0" animBg="1"/>
      <p:bldP spid="44" grpId="0"/>
      <p:bldP spid="39" grpId="0" animBg="1"/>
      <p:bldP spid="45" grpId="0"/>
      <p:bldP spid="8" grpId="0" animBg="1"/>
      <p:bldP spid="46" grpId="0"/>
      <p:bldP spid="49" grpId="0"/>
      <p:bldP spid="50" grpId="0"/>
      <p:bldP spid="47" grpId="0" animBg="1"/>
      <p:bldP spid="51" grpId="0"/>
      <p:bldP spid="54" grpId="0"/>
      <p:bldP spid="53" grpId="0" animBg="1"/>
      <p:bldP spid="55" grpId="0"/>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定位问题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问题的泛化</a:t>
            </a:r>
            <a:endParaRPr lang="zh-CN" altLang="en-US" sz="1400">
              <a:solidFill>
                <a:schemeClr val="bg1"/>
              </a:solidFill>
              <a:latin typeface="+mn-ea"/>
              <a:sym typeface="+mn-ea"/>
            </a:endParaRPr>
          </a:p>
        </p:txBody>
      </p:sp>
      <p:sp>
        <p:nvSpPr>
          <p:cNvPr id="3" name="右箭头 2"/>
          <p:cNvSpPr/>
          <p:nvPr>
            <p:custDataLst>
              <p:tags r:id="rId8"/>
            </p:custDataLst>
          </p:nvPr>
        </p:nvSpPr>
        <p:spPr>
          <a:xfrm>
            <a:off x="4612640" y="2014220"/>
            <a:ext cx="14185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custDataLst>
              <p:tags r:id="rId9"/>
            </p:custDataLst>
          </p:nvPr>
        </p:nvSpPr>
        <p:spPr>
          <a:xfrm>
            <a:off x="6154420" y="1503680"/>
            <a:ext cx="5116830" cy="953135"/>
          </a:xfrm>
          <a:prstGeom prst="rect">
            <a:avLst/>
          </a:prstGeom>
          <a:noFill/>
          <a:ln w="9525">
            <a:noFill/>
          </a:ln>
        </p:spPr>
        <p:txBody>
          <a:bodyPr wrap="square">
            <a:spAutoFit/>
          </a:bodyPr>
          <a:p>
            <a:pPr indent="0">
              <a:lnSpc>
                <a:spcPct val="100000"/>
              </a:lnSpc>
            </a:pPr>
            <a:r>
              <a:rPr lang="zh-CN" sz="1400" b="0">
                <a:solidFill>
                  <a:srgbClr val="FFFF00"/>
                </a:solidFill>
                <a:latin typeface="+mn-ea"/>
                <a:cs typeface="+mn-ea"/>
              </a:rPr>
              <a:t>从工程上看，自主移动实质上就是解决从地点</a:t>
            </a:r>
            <a:r>
              <a:rPr lang="en-US" sz="1400" b="0">
                <a:solidFill>
                  <a:srgbClr val="FFFF00"/>
                </a:solidFill>
                <a:latin typeface="+mn-ea"/>
                <a:cs typeface="+mn-ea"/>
              </a:rPr>
              <a:t>A</a:t>
            </a:r>
            <a:r>
              <a:rPr lang="zh-CN" sz="1400" b="0">
                <a:solidFill>
                  <a:srgbClr val="FFFF00"/>
                </a:solidFill>
                <a:latin typeface="+mn-ea"/>
                <a:cs typeface="+mn-ea"/>
              </a:rPr>
              <a:t>到地点</a:t>
            </a:r>
            <a:r>
              <a:rPr lang="en-US" sz="1400" b="0">
                <a:solidFill>
                  <a:srgbClr val="FFFF00"/>
                </a:solidFill>
                <a:latin typeface="+mn-ea"/>
                <a:cs typeface="+mn-ea"/>
              </a:rPr>
              <a:t>B</a:t>
            </a:r>
            <a:r>
              <a:rPr lang="zh-CN" sz="1400" b="0">
                <a:solidFill>
                  <a:srgbClr val="FFFF00"/>
                </a:solidFill>
                <a:latin typeface="+mn-ea"/>
                <a:cs typeface="+mn-ea"/>
              </a:rPr>
              <a:t>的问题</a:t>
            </a:r>
            <a:endParaRPr lang="zh-CN" sz="1400" b="0">
              <a:solidFill>
                <a:srgbClr val="FFFF00"/>
              </a:solidFill>
              <a:latin typeface="+mn-ea"/>
              <a:cs typeface="+mn-ea"/>
            </a:endParaRPr>
          </a:p>
          <a:p>
            <a:pPr marL="342900" indent="-342900">
              <a:lnSpc>
                <a:spcPct val="100000"/>
              </a:lnSpc>
              <a:buFont typeface="+mj-ea"/>
              <a:buAutoNum type="circleNumDbPlain"/>
            </a:pPr>
            <a:r>
              <a:rPr lang="zh-CN" altLang="en-US" sz="1400" b="0">
                <a:solidFill>
                  <a:srgbClr val="FFFF00"/>
                </a:solidFill>
                <a:latin typeface="+mn-ea"/>
                <a:cs typeface="+mn-ea"/>
              </a:rPr>
              <a:t>我在哪？</a:t>
            </a:r>
            <a:endParaRPr lang="zh-CN" altLang="en-US" sz="1400" b="0">
              <a:solidFill>
                <a:srgbClr val="FFFF00"/>
              </a:solidFill>
              <a:latin typeface="+mn-ea"/>
              <a:cs typeface="+mn-ea"/>
            </a:endParaRPr>
          </a:p>
          <a:p>
            <a:pPr marL="342900" indent="-342900">
              <a:lnSpc>
                <a:spcPct val="100000"/>
              </a:lnSpc>
              <a:buFont typeface="+mj-ea"/>
              <a:buAutoNum type="circleNumDbPlain"/>
            </a:pPr>
            <a:r>
              <a:rPr lang="zh-CN" altLang="en-US" sz="1400" b="0">
                <a:solidFill>
                  <a:srgbClr val="FFFF00"/>
                </a:solidFill>
                <a:latin typeface="+mn-ea"/>
                <a:cs typeface="+mn-ea"/>
              </a:rPr>
              <a:t>我将到何处去？</a:t>
            </a:r>
            <a:endParaRPr lang="zh-CN" altLang="en-US" sz="1400" b="0">
              <a:solidFill>
                <a:srgbClr val="FFFF00"/>
              </a:solidFill>
              <a:latin typeface="+mn-ea"/>
              <a:cs typeface="+mn-ea"/>
            </a:endParaRPr>
          </a:p>
          <a:p>
            <a:pPr marL="342900" indent="-342900">
              <a:lnSpc>
                <a:spcPct val="100000"/>
              </a:lnSpc>
              <a:buFont typeface="+mj-ea"/>
              <a:buAutoNum type="circleNumDbPlain"/>
            </a:pPr>
            <a:r>
              <a:rPr lang="zh-CN" altLang="en-US" sz="1400" b="0">
                <a:solidFill>
                  <a:srgbClr val="FFFF00"/>
                </a:solidFill>
                <a:latin typeface="+mn-ea"/>
                <a:cs typeface="+mn-ea"/>
              </a:rPr>
              <a:t>我该如何去</a:t>
            </a:r>
            <a:endParaRPr lang="zh-CN" altLang="en-US" sz="1400" b="0">
              <a:solidFill>
                <a:srgbClr val="FFFF00"/>
              </a:solidFill>
              <a:latin typeface="+mn-ea"/>
              <a:cs typeface="+mn-ea"/>
            </a:endParaRPr>
          </a:p>
        </p:txBody>
      </p:sp>
      <p:grpSp>
        <p:nvGrpSpPr>
          <p:cNvPr id="25" name="组合 24"/>
          <p:cNvGrpSpPr/>
          <p:nvPr/>
        </p:nvGrpSpPr>
        <p:grpSpPr>
          <a:xfrm>
            <a:off x="526415" y="3556635"/>
            <a:ext cx="4086860" cy="3041650"/>
            <a:chOff x="829" y="5601"/>
            <a:chExt cx="6436" cy="4790"/>
          </a:xfrm>
        </p:grpSpPr>
        <p:sp>
          <p:nvSpPr>
            <p:cNvPr id="14" name="矩形 13"/>
            <p:cNvSpPr/>
            <p:nvPr/>
          </p:nvSpPr>
          <p:spPr>
            <a:xfrm>
              <a:off x="1791" y="8331"/>
              <a:ext cx="2899"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custDataLst>
                <p:tags r:id="rId10"/>
              </p:custDataLst>
            </p:nvPr>
          </p:nvSpPr>
          <p:spPr>
            <a:xfrm>
              <a:off x="829" y="9400"/>
              <a:ext cx="3861"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11"/>
              </p:custDataLst>
            </p:nvPr>
          </p:nvSpPr>
          <p:spPr>
            <a:xfrm rot="16200000">
              <a:off x="4149" y="8331"/>
              <a:ext cx="3861"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custDataLst>
                <p:tags r:id="rId12"/>
              </p:custDataLst>
            </p:nvPr>
          </p:nvSpPr>
          <p:spPr>
            <a:xfrm rot="16200000">
              <a:off x="4315" y="9774"/>
              <a:ext cx="992" cy="24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矩形 18"/>
            <p:cNvSpPr/>
            <p:nvPr>
              <p:custDataLst>
                <p:tags r:id="rId13"/>
              </p:custDataLst>
            </p:nvPr>
          </p:nvSpPr>
          <p:spPr>
            <a:xfrm rot="16200000">
              <a:off x="2263" y="7714"/>
              <a:ext cx="992" cy="24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custDataLst>
                <p:tags r:id="rId14"/>
              </p:custDataLst>
            </p:nvPr>
          </p:nvSpPr>
          <p:spPr>
            <a:xfrm>
              <a:off x="4530" y="6535"/>
              <a:ext cx="1679" cy="24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矩形 20"/>
            <p:cNvSpPr/>
            <p:nvPr>
              <p:custDataLst>
                <p:tags r:id="rId15"/>
              </p:custDataLst>
            </p:nvPr>
          </p:nvSpPr>
          <p:spPr>
            <a:xfrm>
              <a:off x="829" y="5601"/>
              <a:ext cx="6436"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矩形 22"/>
            <p:cNvSpPr/>
            <p:nvPr>
              <p:custDataLst>
                <p:tags r:id="rId16"/>
              </p:custDataLst>
            </p:nvPr>
          </p:nvSpPr>
          <p:spPr>
            <a:xfrm rot="16200000">
              <a:off x="-66" y="6633"/>
              <a:ext cx="2062" cy="27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26" name="图片 25"/>
          <p:cNvPicPr>
            <a:picLocks noChangeAspect="1"/>
          </p:cNvPicPr>
          <p:nvPr>
            <p:custDataLst>
              <p:tags r:id="rId17"/>
            </p:custDataLst>
          </p:nvPr>
        </p:nvPicPr>
        <p:blipFill>
          <a:blip r:embed="rId18"/>
          <a:stretch>
            <a:fillRect/>
          </a:stretch>
        </p:blipFill>
        <p:spPr>
          <a:xfrm rot="10800000" flipH="1" flipV="1">
            <a:off x="2013585" y="4625975"/>
            <a:ext cx="525780" cy="469265"/>
          </a:xfrm>
          <a:prstGeom prst="rect">
            <a:avLst/>
          </a:prstGeom>
        </p:spPr>
      </p:pic>
      <p:pic>
        <p:nvPicPr>
          <p:cNvPr id="27" name="图片 26" descr="3b32313630323437383bb6a8cebb"/>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19905" y="4203065"/>
            <a:ext cx="457200" cy="457200"/>
          </a:xfrm>
          <a:prstGeom prst="rect">
            <a:avLst/>
          </a:prstGeom>
        </p:spPr>
      </p:pic>
      <p:sp>
        <p:nvSpPr>
          <p:cNvPr id="29" name="任意多边形 28"/>
          <p:cNvSpPr/>
          <p:nvPr/>
        </p:nvSpPr>
        <p:spPr>
          <a:xfrm>
            <a:off x="2292350" y="3854450"/>
            <a:ext cx="2213610" cy="890270"/>
          </a:xfrm>
          <a:custGeom>
            <a:avLst/>
            <a:gdLst>
              <a:gd name="connisteX0" fmla="*/ 2213640 w 2213640"/>
              <a:gd name="connsiteY0" fmla="*/ 824177 h 890334"/>
              <a:gd name="connisteX1" fmla="*/ 1806605 w 2213640"/>
              <a:gd name="connsiteY1" fmla="*/ 824177 h 890334"/>
              <a:gd name="connisteX2" fmla="*/ 1767870 w 2213640"/>
              <a:gd name="connsiteY2" fmla="*/ 116787 h 890334"/>
              <a:gd name="connisteX3" fmla="*/ 217200 w 2213640"/>
              <a:gd name="connsiteY3" fmla="*/ 97737 h 890334"/>
              <a:gd name="connisteX4" fmla="*/ 22890 w 2213640"/>
              <a:gd name="connsiteY4" fmla="*/ 814652 h 890334"/>
              <a:gd name="connisteX5" fmla="*/ 71785 w 2213640"/>
              <a:gd name="connsiteY5" fmla="*/ 737182 h 89033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2213641" h="890334">
                <a:moveTo>
                  <a:pt x="2213641" y="824178"/>
                </a:moveTo>
                <a:cubicBezTo>
                  <a:pt x="2132996" y="838148"/>
                  <a:pt x="1895506" y="965783"/>
                  <a:pt x="1806606" y="824178"/>
                </a:cubicBezTo>
                <a:cubicBezTo>
                  <a:pt x="1717706" y="682573"/>
                  <a:pt x="2086006" y="262203"/>
                  <a:pt x="1767871" y="116788"/>
                </a:cubicBezTo>
                <a:cubicBezTo>
                  <a:pt x="1449736" y="-28627"/>
                  <a:pt x="566451" y="-41962"/>
                  <a:pt x="217201" y="97738"/>
                </a:cubicBezTo>
                <a:cubicBezTo>
                  <a:pt x="-132049" y="237438"/>
                  <a:pt x="52101" y="687018"/>
                  <a:pt x="22891" y="814653"/>
                </a:cubicBezTo>
              </a:path>
            </a:pathLst>
          </a:custGeom>
          <a:noFill/>
          <a:ln w="38100">
            <a:solidFill>
              <a:srgbClr val="FF0000"/>
            </a:solidFill>
            <a:prstDash val="dash"/>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nvSpPr>
        <p:spPr>
          <a:xfrm>
            <a:off x="5654675" y="3721100"/>
            <a:ext cx="2762250" cy="306705"/>
          </a:xfrm>
          <a:prstGeom prst="rect">
            <a:avLst/>
          </a:prstGeom>
          <a:noFill/>
          <a:ln w="9525">
            <a:noFill/>
          </a:ln>
        </p:spPr>
        <p:txBody>
          <a:bodyPr wrap="square">
            <a:spAutoFit/>
          </a:bodyPr>
          <a:p>
            <a:pPr indent="0">
              <a:lnSpc>
                <a:spcPct val="100000"/>
              </a:lnSpc>
              <a:buFont typeface="+mj-ea"/>
              <a:buNone/>
            </a:pPr>
            <a:r>
              <a:rPr lang="zh-CN" altLang="en-US" sz="1400" b="0">
                <a:solidFill>
                  <a:srgbClr val="FFFF00"/>
                </a:solidFill>
                <a:latin typeface="+mn-ea"/>
                <a:cs typeface="+mn-ea"/>
              </a:rPr>
              <a:t>我在哪？</a:t>
            </a:r>
            <a:r>
              <a:rPr lang="en-US" altLang="zh-CN" sz="1400" b="0">
                <a:solidFill>
                  <a:srgbClr val="FFFF00"/>
                </a:solidFill>
                <a:latin typeface="+mn-ea"/>
                <a:cs typeface="+mn-ea"/>
              </a:rPr>
              <a:t>-&gt;</a:t>
            </a:r>
            <a:r>
              <a:rPr lang="zh-CN" altLang="en-US" sz="1400" b="0">
                <a:solidFill>
                  <a:srgbClr val="FFFF00"/>
                </a:solidFill>
                <a:latin typeface="+mn-ea"/>
                <a:cs typeface="+mn-ea"/>
              </a:rPr>
              <a:t>取决于何种参考系</a:t>
            </a:r>
            <a:endParaRPr lang="zh-CN" altLang="en-US" sz="1400" b="0">
              <a:solidFill>
                <a:srgbClr val="FFFF00"/>
              </a:solidFill>
              <a:latin typeface="+mn-ea"/>
              <a:cs typeface="+mn-ea"/>
            </a:endParaRPr>
          </a:p>
        </p:txBody>
      </p:sp>
      <p:sp>
        <p:nvSpPr>
          <p:cNvPr id="31" name="文本框 30"/>
          <p:cNvSpPr txBox="1"/>
          <p:nvPr/>
        </p:nvSpPr>
        <p:spPr>
          <a:xfrm>
            <a:off x="5661025" y="4184015"/>
            <a:ext cx="5815330" cy="306705"/>
          </a:xfrm>
          <a:prstGeom prst="rect">
            <a:avLst/>
          </a:prstGeom>
          <a:noFill/>
          <a:ln w="9525">
            <a:noFill/>
          </a:ln>
        </p:spPr>
        <p:txBody>
          <a:bodyPr wrap="square">
            <a:spAutoFit/>
          </a:bodyPr>
          <a:p>
            <a:pPr indent="0">
              <a:lnSpc>
                <a:spcPct val="100000"/>
              </a:lnSpc>
              <a:buFont typeface="+mj-ea"/>
              <a:buNone/>
            </a:pPr>
            <a:r>
              <a:rPr lang="zh-CN" altLang="en-US" sz="1400" b="0">
                <a:solidFill>
                  <a:srgbClr val="FFFF00"/>
                </a:solidFill>
                <a:latin typeface="+mn-ea"/>
                <a:cs typeface="+mn-ea"/>
              </a:rPr>
              <a:t>我将到何处去？</a:t>
            </a:r>
            <a:r>
              <a:rPr lang="en-US" altLang="zh-CN" sz="1400" b="0">
                <a:solidFill>
                  <a:srgbClr val="FFFF00"/>
                </a:solidFill>
                <a:latin typeface="+mn-ea"/>
                <a:cs typeface="+mn-ea"/>
              </a:rPr>
              <a:t>-&gt;</a:t>
            </a:r>
            <a:r>
              <a:rPr lang="zh-CN" altLang="en-US" sz="1400" b="0">
                <a:solidFill>
                  <a:srgbClr val="FFFF00"/>
                </a:solidFill>
                <a:latin typeface="+mn-ea"/>
                <a:cs typeface="+mn-ea"/>
              </a:rPr>
              <a:t>取决于目的地在参考系下采用的描述方式</a:t>
            </a:r>
            <a:endParaRPr lang="zh-CN" altLang="en-US" sz="1400" b="0">
              <a:solidFill>
                <a:srgbClr val="FFFF00"/>
              </a:solidFill>
              <a:latin typeface="+mn-ea"/>
              <a:cs typeface="+mn-ea"/>
            </a:endParaRPr>
          </a:p>
        </p:txBody>
      </p:sp>
      <p:sp>
        <p:nvSpPr>
          <p:cNvPr id="32" name="文本框 31"/>
          <p:cNvSpPr txBox="1"/>
          <p:nvPr/>
        </p:nvSpPr>
        <p:spPr>
          <a:xfrm>
            <a:off x="5661025" y="4716145"/>
            <a:ext cx="5815330" cy="306705"/>
          </a:xfrm>
          <a:prstGeom prst="rect">
            <a:avLst/>
          </a:prstGeom>
          <a:noFill/>
          <a:ln w="9525">
            <a:noFill/>
          </a:ln>
        </p:spPr>
        <p:txBody>
          <a:bodyPr wrap="square">
            <a:spAutoFit/>
          </a:bodyPr>
          <a:p>
            <a:pPr indent="0">
              <a:lnSpc>
                <a:spcPct val="100000"/>
              </a:lnSpc>
              <a:buFont typeface="+mj-ea"/>
              <a:buNone/>
            </a:pPr>
            <a:r>
              <a:rPr lang="zh-CN" altLang="en-US" sz="1400" b="0">
                <a:solidFill>
                  <a:srgbClr val="FFFF00"/>
                </a:solidFill>
                <a:latin typeface="+mn-ea"/>
                <a:cs typeface="+mn-ea"/>
              </a:rPr>
              <a:t>我该如何去？</a:t>
            </a:r>
            <a:r>
              <a:rPr lang="en-US" altLang="zh-CN" sz="1400" b="0">
                <a:solidFill>
                  <a:srgbClr val="FFFF00"/>
                </a:solidFill>
                <a:latin typeface="+mn-ea"/>
                <a:cs typeface="+mn-ea"/>
              </a:rPr>
              <a:t>-&gt;</a:t>
            </a:r>
            <a:r>
              <a:rPr lang="zh-CN" altLang="en-US" sz="1400" b="0">
                <a:solidFill>
                  <a:srgbClr val="FFFF00"/>
                </a:solidFill>
                <a:latin typeface="+mn-ea"/>
                <a:cs typeface="+mn-ea"/>
              </a:rPr>
              <a:t>取决于路线和运动方式</a:t>
            </a:r>
            <a:endParaRPr lang="zh-CN" altLang="en-US" sz="1400" b="0">
              <a:solidFill>
                <a:srgbClr val="FFFF00"/>
              </a:solidFill>
              <a:latin typeface="+mn-ea"/>
              <a:cs typeface="+mn-ea"/>
            </a:endParaRPr>
          </a:p>
        </p:txBody>
      </p:sp>
    </p:spTree>
    <p:custDataLst>
      <p:tags r:id="rId2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linds(horizont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linds(horizontal)">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定位问题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问题的泛化</a:t>
            </a:r>
            <a:endParaRPr lang="zh-CN" altLang="en-US" sz="1400">
              <a:solidFill>
                <a:schemeClr val="bg1"/>
              </a:solidFill>
              <a:latin typeface="+mn-ea"/>
              <a:sym typeface="+mn-ea"/>
            </a:endParaRPr>
          </a:p>
        </p:txBody>
      </p:sp>
      <p:sp>
        <p:nvSpPr>
          <p:cNvPr id="3" name="右箭头 2"/>
          <p:cNvSpPr/>
          <p:nvPr>
            <p:custDataLst>
              <p:tags r:id="rId8"/>
            </p:custDataLst>
          </p:nvPr>
        </p:nvSpPr>
        <p:spPr>
          <a:xfrm>
            <a:off x="4612640" y="2014220"/>
            <a:ext cx="14185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custDataLst>
              <p:tags r:id="rId9"/>
            </p:custDataLst>
          </p:nvPr>
        </p:nvSpPr>
        <p:spPr>
          <a:xfrm>
            <a:off x="6154420" y="1503680"/>
            <a:ext cx="5116830" cy="953135"/>
          </a:xfrm>
          <a:prstGeom prst="rect">
            <a:avLst/>
          </a:prstGeom>
          <a:noFill/>
          <a:ln w="9525">
            <a:noFill/>
          </a:ln>
        </p:spPr>
        <p:txBody>
          <a:bodyPr wrap="square">
            <a:spAutoFit/>
          </a:bodyPr>
          <a:p>
            <a:pPr indent="0">
              <a:lnSpc>
                <a:spcPct val="100000"/>
              </a:lnSpc>
            </a:pPr>
            <a:r>
              <a:rPr lang="zh-CN" sz="1400" b="0">
                <a:solidFill>
                  <a:srgbClr val="FFFF00"/>
                </a:solidFill>
                <a:latin typeface="+mn-ea"/>
                <a:cs typeface="+mn-ea"/>
              </a:rPr>
              <a:t>从工程上看，自主移动实质上就是解决从地点</a:t>
            </a:r>
            <a:r>
              <a:rPr lang="en-US" sz="1400" b="0">
                <a:solidFill>
                  <a:srgbClr val="FFFF00"/>
                </a:solidFill>
                <a:latin typeface="+mn-ea"/>
                <a:cs typeface="+mn-ea"/>
              </a:rPr>
              <a:t>A</a:t>
            </a:r>
            <a:r>
              <a:rPr lang="zh-CN" sz="1400" b="0">
                <a:solidFill>
                  <a:srgbClr val="FFFF00"/>
                </a:solidFill>
                <a:latin typeface="+mn-ea"/>
                <a:cs typeface="+mn-ea"/>
              </a:rPr>
              <a:t>到地点</a:t>
            </a:r>
            <a:r>
              <a:rPr lang="en-US" sz="1400" b="0">
                <a:solidFill>
                  <a:srgbClr val="FFFF00"/>
                </a:solidFill>
                <a:latin typeface="+mn-ea"/>
                <a:cs typeface="+mn-ea"/>
              </a:rPr>
              <a:t>B</a:t>
            </a:r>
            <a:r>
              <a:rPr lang="zh-CN" sz="1400" b="0">
                <a:solidFill>
                  <a:srgbClr val="FFFF00"/>
                </a:solidFill>
                <a:latin typeface="+mn-ea"/>
                <a:cs typeface="+mn-ea"/>
              </a:rPr>
              <a:t>的问题</a:t>
            </a:r>
            <a:endParaRPr lang="zh-CN" sz="1400" b="0">
              <a:solidFill>
                <a:srgbClr val="FFFF00"/>
              </a:solidFill>
              <a:latin typeface="+mn-ea"/>
              <a:cs typeface="+mn-ea"/>
            </a:endParaRPr>
          </a:p>
          <a:p>
            <a:pPr marL="342900" indent="-342900">
              <a:lnSpc>
                <a:spcPct val="100000"/>
              </a:lnSpc>
              <a:buFont typeface="+mj-ea"/>
              <a:buAutoNum type="circleNumDbPlain"/>
            </a:pPr>
            <a:r>
              <a:rPr lang="zh-CN" altLang="en-US" sz="1400" b="0">
                <a:solidFill>
                  <a:srgbClr val="FFFF00"/>
                </a:solidFill>
                <a:latin typeface="+mn-ea"/>
                <a:cs typeface="+mn-ea"/>
              </a:rPr>
              <a:t>我在哪？</a:t>
            </a:r>
            <a:endParaRPr lang="zh-CN" altLang="en-US" sz="1400" b="0">
              <a:solidFill>
                <a:srgbClr val="FFFF00"/>
              </a:solidFill>
              <a:latin typeface="+mn-ea"/>
              <a:cs typeface="+mn-ea"/>
            </a:endParaRPr>
          </a:p>
          <a:p>
            <a:pPr marL="342900" indent="-342900">
              <a:lnSpc>
                <a:spcPct val="100000"/>
              </a:lnSpc>
              <a:buFont typeface="+mj-ea"/>
              <a:buAutoNum type="circleNumDbPlain"/>
            </a:pPr>
            <a:r>
              <a:rPr lang="zh-CN" altLang="en-US" sz="1400" b="0">
                <a:solidFill>
                  <a:srgbClr val="FFFF00"/>
                </a:solidFill>
                <a:latin typeface="+mn-ea"/>
                <a:cs typeface="+mn-ea"/>
              </a:rPr>
              <a:t>我将到何处去？</a:t>
            </a:r>
            <a:endParaRPr lang="zh-CN" altLang="en-US" sz="1400" b="0">
              <a:solidFill>
                <a:srgbClr val="FFFF00"/>
              </a:solidFill>
              <a:latin typeface="+mn-ea"/>
              <a:cs typeface="+mn-ea"/>
            </a:endParaRPr>
          </a:p>
          <a:p>
            <a:pPr marL="342900" indent="-342900">
              <a:lnSpc>
                <a:spcPct val="100000"/>
              </a:lnSpc>
              <a:buFont typeface="+mj-ea"/>
              <a:buAutoNum type="circleNumDbPlain"/>
            </a:pPr>
            <a:r>
              <a:rPr lang="zh-CN" altLang="en-US" sz="1400" b="0">
                <a:solidFill>
                  <a:srgbClr val="FFFF00"/>
                </a:solidFill>
                <a:latin typeface="+mn-ea"/>
                <a:cs typeface="+mn-ea"/>
              </a:rPr>
              <a:t>我该如何去</a:t>
            </a:r>
            <a:endParaRPr lang="zh-CN" altLang="en-US" sz="1400" b="0">
              <a:solidFill>
                <a:srgbClr val="FFFF00"/>
              </a:solidFill>
              <a:latin typeface="+mn-ea"/>
              <a:cs typeface="+mn-ea"/>
            </a:endParaRPr>
          </a:p>
        </p:txBody>
      </p:sp>
      <p:pic>
        <p:nvPicPr>
          <p:cNvPr id="8" name="图片 7" descr="图片2"/>
          <p:cNvPicPr>
            <a:picLocks noChangeAspect="1"/>
          </p:cNvPicPr>
          <p:nvPr>
            <p:custDataLst>
              <p:tags r:id="rId10"/>
            </p:custDataLst>
          </p:nvPr>
        </p:nvPicPr>
        <p:blipFill>
          <a:blip r:embed="rId11"/>
          <a:stretch>
            <a:fillRect/>
          </a:stretch>
        </p:blipFill>
        <p:spPr>
          <a:xfrm>
            <a:off x="3799205" y="3005455"/>
            <a:ext cx="4855210" cy="3683635"/>
          </a:xfrm>
          <a:prstGeom prst="rect">
            <a:avLst/>
          </a:prstGeom>
        </p:spPr>
      </p:pic>
      <p:sp>
        <p:nvSpPr>
          <p:cNvPr id="4" name="文本框 3"/>
          <p:cNvSpPr txBox="1"/>
          <p:nvPr>
            <p:custDataLst>
              <p:tags r:id="rId12"/>
            </p:custDataLst>
          </p:nvPr>
        </p:nvSpPr>
        <p:spPr>
          <a:xfrm>
            <a:off x="3131820" y="2553970"/>
            <a:ext cx="8842375" cy="306705"/>
          </a:xfrm>
          <a:prstGeom prst="rect">
            <a:avLst/>
          </a:prstGeom>
          <a:noFill/>
          <a:ln w="9525">
            <a:noFill/>
          </a:ln>
        </p:spPr>
        <p:txBody>
          <a:bodyPr wrap="square">
            <a:spAutoFit/>
          </a:bodyPr>
          <a:p>
            <a:pPr indent="0">
              <a:lnSpc>
                <a:spcPct val="100000"/>
              </a:lnSpc>
              <a:buFont typeface="+mj-ea"/>
              <a:buNone/>
            </a:pPr>
            <a:r>
              <a:rPr lang="zh-CN" altLang="en-US" sz="1400" b="0">
                <a:solidFill>
                  <a:srgbClr val="FF0000"/>
                </a:solidFill>
                <a:highlight>
                  <a:srgbClr val="FFFF00"/>
                </a:highlight>
                <a:latin typeface="+mn-ea"/>
                <a:cs typeface="+mn-ea"/>
              </a:rPr>
              <a:t>虽然其它领域（比如</a:t>
            </a:r>
            <a:r>
              <a:rPr lang="en-US" altLang="zh-CN" sz="1400" b="0">
                <a:solidFill>
                  <a:srgbClr val="FF0000"/>
                </a:solidFill>
                <a:highlight>
                  <a:srgbClr val="FFFF00"/>
                </a:highlight>
                <a:latin typeface="+mn-ea"/>
                <a:cs typeface="+mn-ea"/>
              </a:rPr>
              <a:t>VR/AR/</a:t>
            </a:r>
            <a:r>
              <a:rPr lang="zh-CN" altLang="en-US" sz="1400" b="0">
                <a:solidFill>
                  <a:srgbClr val="FF0000"/>
                </a:solidFill>
                <a:highlight>
                  <a:srgbClr val="FFFF00"/>
                </a:highlight>
                <a:latin typeface="+mn-ea"/>
                <a:cs typeface="+mn-ea"/>
              </a:rPr>
              <a:t>测绘</a:t>
            </a:r>
            <a:r>
              <a:rPr lang="en-US" altLang="zh-CN" sz="1400" b="0">
                <a:solidFill>
                  <a:srgbClr val="FF0000"/>
                </a:solidFill>
                <a:highlight>
                  <a:srgbClr val="FFFF00"/>
                </a:highlight>
                <a:latin typeface="+mn-ea"/>
                <a:cs typeface="+mn-ea"/>
              </a:rPr>
              <a:t>/</a:t>
            </a:r>
            <a:r>
              <a:rPr lang="zh-CN" altLang="en-US" sz="1400" b="0">
                <a:solidFill>
                  <a:srgbClr val="FF0000"/>
                </a:solidFill>
                <a:highlight>
                  <a:srgbClr val="FFFF00"/>
                </a:highlight>
                <a:latin typeface="+mn-ea"/>
                <a:cs typeface="+mn-ea"/>
              </a:rPr>
              <a:t>三维建模）也讨论</a:t>
            </a:r>
            <a:r>
              <a:rPr lang="en-US" altLang="zh-CN" sz="1400" b="0">
                <a:solidFill>
                  <a:srgbClr val="FF0000"/>
                </a:solidFill>
                <a:highlight>
                  <a:srgbClr val="FFFF00"/>
                </a:highlight>
                <a:latin typeface="+mn-ea"/>
                <a:cs typeface="+mn-ea"/>
              </a:rPr>
              <a:t>SLAM</a:t>
            </a:r>
            <a:r>
              <a:rPr lang="zh-CN" altLang="en-US" sz="1400" b="0">
                <a:solidFill>
                  <a:srgbClr val="FF0000"/>
                </a:solidFill>
                <a:highlight>
                  <a:srgbClr val="FFFF00"/>
                </a:highlight>
                <a:latin typeface="+mn-ea"/>
                <a:cs typeface="+mn-ea"/>
              </a:rPr>
              <a:t>问题，但自动驾驶</a:t>
            </a:r>
            <a:r>
              <a:rPr lang="en-US" altLang="zh-CN" sz="1400" b="0">
                <a:solidFill>
                  <a:srgbClr val="FF0000"/>
                </a:solidFill>
                <a:highlight>
                  <a:srgbClr val="FFFF00"/>
                </a:highlight>
                <a:latin typeface="+mn-ea"/>
                <a:cs typeface="+mn-ea"/>
              </a:rPr>
              <a:t>/</a:t>
            </a:r>
            <a:r>
              <a:rPr lang="zh-CN" altLang="en-US" sz="1400" b="0">
                <a:solidFill>
                  <a:srgbClr val="FF0000"/>
                </a:solidFill>
                <a:highlight>
                  <a:srgbClr val="FFFF00"/>
                </a:highlight>
                <a:latin typeface="+mn-ea"/>
                <a:cs typeface="+mn-ea"/>
              </a:rPr>
              <a:t>机器人导航对</a:t>
            </a:r>
            <a:r>
              <a:rPr lang="en-US" altLang="zh-CN" sz="1400" b="0">
                <a:solidFill>
                  <a:srgbClr val="FF0000"/>
                </a:solidFill>
                <a:highlight>
                  <a:srgbClr val="FFFF00"/>
                </a:highlight>
                <a:latin typeface="+mn-ea"/>
                <a:cs typeface="+mn-ea"/>
              </a:rPr>
              <a:t>SLAM</a:t>
            </a:r>
            <a:r>
              <a:rPr lang="zh-CN" altLang="en-US" sz="1400" b="0">
                <a:solidFill>
                  <a:srgbClr val="FF0000"/>
                </a:solidFill>
                <a:highlight>
                  <a:srgbClr val="FFFF00"/>
                </a:highlight>
                <a:latin typeface="+mn-ea"/>
                <a:cs typeface="+mn-ea"/>
              </a:rPr>
              <a:t>问题更迫切</a:t>
            </a:r>
            <a:endParaRPr lang="zh-CN" altLang="en-US" sz="1400" b="0">
              <a:solidFill>
                <a:srgbClr val="FF0000"/>
              </a:solidFill>
              <a:highlight>
                <a:srgbClr val="FFFF00"/>
              </a:highlight>
              <a:latin typeface="+mn-ea"/>
              <a:cs typeface="+mn-ea"/>
            </a:endParaRPr>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定位问题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问题的泛化</a:t>
            </a:r>
            <a:endParaRPr lang="zh-CN" altLang="en-US" sz="1400">
              <a:solidFill>
                <a:schemeClr val="bg1"/>
              </a:solidFill>
              <a:latin typeface="+mn-ea"/>
              <a:sym typeface="+mn-ea"/>
            </a:endParaRPr>
          </a:p>
        </p:txBody>
      </p:sp>
      <p:sp>
        <p:nvSpPr>
          <p:cNvPr id="3" name="右箭头 2"/>
          <p:cNvSpPr/>
          <p:nvPr>
            <p:custDataLst>
              <p:tags r:id="rId8"/>
            </p:custDataLst>
          </p:nvPr>
        </p:nvSpPr>
        <p:spPr>
          <a:xfrm>
            <a:off x="4612640" y="2014220"/>
            <a:ext cx="141859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custDataLst>
              <p:tags r:id="rId9"/>
            </p:custDataLst>
          </p:nvPr>
        </p:nvSpPr>
        <p:spPr>
          <a:xfrm>
            <a:off x="6154420" y="1503680"/>
            <a:ext cx="5116830" cy="953135"/>
          </a:xfrm>
          <a:prstGeom prst="rect">
            <a:avLst/>
          </a:prstGeom>
          <a:noFill/>
          <a:ln w="9525">
            <a:noFill/>
          </a:ln>
        </p:spPr>
        <p:txBody>
          <a:bodyPr wrap="square">
            <a:spAutoFit/>
          </a:bodyPr>
          <a:p>
            <a:pPr indent="0">
              <a:lnSpc>
                <a:spcPct val="100000"/>
              </a:lnSpc>
            </a:pPr>
            <a:r>
              <a:rPr lang="zh-CN" sz="1400" b="0">
                <a:solidFill>
                  <a:srgbClr val="FFFF00"/>
                </a:solidFill>
                <a:latin typeface="+mn-ea"/>
                <a:cs typeface="+mn-ea"/>
              </a:rPr>
              <a:t>从工程上看，自主移动实质上就是解决从地点</a:t>
            </a:r>
            <a:r>
              <a:rPr lang="en-US" sz="1400" b="0">
                <a:solidFill>
                  <a:srgbClr val="FFFF00"/>
                </a:solidFill>
                <a:latin typeface="+mn-ea"/>
                <a:cs typeface="+mn-ea"/>
              </a:rPr>
              <a:t>A</a:t>
            </a:r>
            <a:r>
              <a:rPr lang="zh-CN" sz="1400" b="0">
                <a:solidFill>
                  <a:srgbClr val="FFFF00"/>
                </a:solidFill>
                <a:latin typeface="+mn-ea"/>
                <a:cs typeface="+mn-ea"/>
              </a:rPr>
              <a:t>到地点</a:t>
            </a:r>
            <a:r>
              <a:rPr lang="en-US" sz="1400" b="0">
                <a:solidFill>
                  <a:srgbClr val="FFFF00"/>
                </a:solidFill>
                <a:latin typeface="+mn-ea"/>
                <a:cs typeface="+mn-ea"/>
              </a:rPr>
              <a:t>B</a:t>
            </a:r>
            <a:r>
              <a:rPr lang="zh-CN" sz="1400" b="0">
                <a:solidFill>
                  <a:srgbClr val="FFFF00"/>
                </a:solidFill>
                <a:latin typeface="+mn-ea"/>
                <a:cs typeface="+mn-ea"/>
              </a:rPr>
              <a:t>的问题</a:t>
            </a:r>
            <a:endParaRPr lang="zh-CN" sz="1400" b="0">
              <a:solidFill>
                <a:srgbClr val="FFFF00"/>
              </a:solidFill>
              <a:latin typeface="+mn-ea"/>
              <a:cs typeface="+mn-ea"/>
            </a:endParaRPr>
          </a:p>
          <a:p>
            <a:pPr marL="342900" indent="-342900">
              <a:lnSpc>
                <a:spcPct val="100000"/>
              </a:lnSpc>
              <a:buFont typeface="+mj-ea"/>
              <a:buAutoNum type="circleNumDbPlain"/>
            </a:pPr>
            <a:r>
              <a:rPr lang="zh-CN" altLang="en-US" sz="1400" b="0">
                <a:solidFill>
                  <a:srgbClr val="FFFF00"/>
                </a:solidFill>
                <a:latin typeface="+mn-ea"/>
                <a:cs typeface="+mn-ea"/>
              </a:rPr>
              <a:t>我在哪？</a:t>
            </a:r>
            <a:endParaRPr lang="zh-CN" altLang="en-US" sz="1400" b="0">
              <a:solidFill>
                <a:srgbClr val="FFFF00"/>
              </a:solidFill>
              <a:latin typeface="+mn-ea"/>
              <a:cs typeface="+mn-ea"/>
            </a:endParaRPr>
          </a:p>
          <a:p>
            <a:pPr marL="342900" indent="-342900">
              <a:lnSpc>
                <a:spcPct val="100000"/>
              </a:lnSpc>
              <a:buFont typeface="+mj-ea"/>
              <a:buAutoNum type="circleNumDbPlain"/>
            </a:pPr>
            <a:r>
              <a:rPr lang="zh-CN" altLang="en-US" sz="1400" b="0">
                <a:solidFill>
                  <a:srgbClr val="FFFF00"/>
                </a:solidFill>
                <a:latin typeface="+mn-ea"/>
                <a:cs typeface="+mn-ea"/>
              </a:rPr>
              <a:t>我将到何处去？</a:t>
            </a:r>
            <a:endParaRPr lang="zh-CN" altLang="en-US" sz="1400" b="0">
              <a:solidFill>
                <a:srgbClr val="FFFF00"/>
              </a:solidFill>
              <a:latin typeface="+mn-ea"/>
              <a:cs typeface="+mn-ea"/>
            </a:endParaRPr>
          </a:p>
          <a:p>
            <a:pPr marL="342900" indent="-342900">
              <a:lnSpc>
                <a:spcPct val="100000"/>
              </a:lnSpc>
              <a:buFont typeface="+mj-ea"/>
              <a:buAutoNum type="circleNumDbPlain"/>
            </a:pPr>
            <a:r>
              <a:rPr lang="zh-CN" altLang="en-US" sz="1400" b="0">
                <a:solidFill>
                  <a:srgbClr val="FFFF00"/>
                </a:solidFill>
                <a:latin typeface="+mn-ea"/>
                <a:cs typeface="+mn-ea"/>
              </a:rPr>
              <a:t>我该如何去</a:t>
            </a:r>
            <a:endParaRPr lang="zh-CN" altLang="en-US" sz="1400" b="0">
              <a:solidFill>
                <a:srgbClr val="FFFF00"/>
              </a:solidFill>
              <a:latin typeface="+mn-ea"/>
              <a:cs typeface="+mn-ea"/>
            </a:endParaRPr>
          </a:p>
        </p:txBody>
      </p:sp>
      <p:sp>
        <p:nvSpPr>
          <p:cNvPr id="30" name="文本框 29"/>
          <p:cNvSpPr txBox="1"/>
          <p:nvPr/>
        </p:nvSpPr>
        <p:spPr>
          <a:xfrm>
            <a:off x="4384040" y="2636520"/>
            <a:ext cx="3423920" cy="306705"/>
          </a:xfrm>
          <a:prstGeom prst="rect">
            <a:avLst/>
          </a:prstGeom>
          <a:noFill/>
          <a:ln w="9525">
            <a:noFill/>
          </a:ln>
        </p:spPr>
        <p:txBody>
          <a:bodyPr wrap="square">
            <a:spAutoFit/>
          </a:bodyPr>
          <a:p>
            <a:pPr indent="0">
              <a:lnSpc>
                <a:spcPct val="100000"/>
              </a:lnSpc>
              <a:buFont typeface="+mj-ea"/>
              <a:buNone/>
            </a:pPr>
            <a:r>
              <a:rPr lang="en-US" altLang="zh-CN" sz="1400" b="0">
                <a:solidFill>
                  <a:srgbClr val="FFFF00"/>
                </a:solidFill>
                <a:latin typeface="+mn-ea"/>
                <a:cs typeface="+mn-ea"/>
              </a:rPr>
              <a:t>SLAM</a:t>
            </a:r>
            <a:r>
              <a:rPr lang="zh-CN" altLang="en-US" sz="1400" b="0">
                <a:solidFill>
                  <a:srgbClr val="FFFF00"/>
                </a:solidFill>
                <a:latin typeface="+mn-ea"/>
                <a:cs typeface="+mn-ea"/>
              </a:rPr>
              <a:t>的作用：全局地图、全局定位</a:t>
            </a:r>
            <a:endParaRPr lang="zh-CN" altLang="en-US" sz="1400" b="0">
              <a:solidFill>
                <a:srgbClr val="FFFF00"/>
              </a:solidFill>
              <a:latin typeface="+mn-ea"/>
              <a:cs typeface="+mn-ea"/>
            </a:endParaRPr>
          </a:p>
        </p:txBody>
      </p:sp>
      <p:grpSp>
        <p:nvGrpSpPr>
          <p:cNvPr id="5" name="组合 4"/>
          <p:cNvGrpSpPr/>
          <p:nvPr/>
        </p:nvGrpSpPr>
        <p:grpSpPr>
          <a:xfrm>
            <a:off x="526415" y="3556635"/>
            <a:ext cx="4086860" cy="3041650"/>
            <a:chOff x="829" y="5601"/>
            <a:chExt cx="6436" cy="4790"/>
          </a:xfrm>
        </p:grpSpPr>
        <p:sp>
          <p:nvSpPr>
            <p:cNvPr id="12" name="矩形 11"/>
            <p:cNvSpPr/>
            <p:nvPr>
              <p:custDataLst>
                <p:tags r:id="rId10"/>
              </p:custDataLst>
            </p:nvPr>
          </p:nvSpPr>
          <p:spPr>
            <a:xfrm>
              <a:off x="1791" y="8331"/>
              <a:ext cx="2899"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矩形 23"/>
            <p:cNvSpPr/>
            <p:nvPr>
              <p:custDataLst>
                <p:tags r:id="rId11"/>
              </p:custDataLst>
            </p:nvPr>
          </p:nvSpPr>
          <p:spPr>
            <a:xfrm>
              <a:off x="829" y="9400"/>
              <a:ext cx="3861"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矩形 25"/>
            <p:cNvSpPr/>
            <p:nvPr>
              <p:custDataLst>
                <p:tags r:id="rId12"/>
              </p:custDataLst>
            </p:nvPr>
          </p:nvSpPr>
          <p:spPr>
            <a:xfrm rot="16200000">
              <a:off x="4149" y="8331"/>
              <a:ext cx="3861"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矩形 26"/>
            <p:cNvSpPr/>
            <p:nvPr>
              <p:custDataLst>
                <p:tags r:id="rId13"/>
              </p:custDataLst>
            </p:nvPr>
          </p:nvSpPr>
          <p:spPr>
            <a:xfrm rot="16200000">
              <a:off x="4315" y="9774"/>
              <a:ext cx="992" cy="24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矩形 27"/>
            <p:cNvSpPr/>
            <p:nvPr>
              <p:custDataLst>
                <p:tags r:id="rId14"/>
              </p:custDataLst>
            </p:nvPr>
          </p:nvSpPr>
          <p:spPr>
            <a:xfrm rot="16200000">
              <a:off x="2263" y="7714"/>
              <a:ext cx="992" cy="24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矩形 28"/>
            <p:cNvSpPr/>
            <p:nvPr>
              <p:custDataLst>
                <p:tags r:id="rId15"/>
              </p:custDataLst>
            </p:nvPr>
          </p:nvSpPr>
          <p:spPr>
            <a:xfrm>
              <a:off x="4530" y="6535"/>
              <a:ext cx="1679" cy="24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矩形 30"/>
            <p:cNvSpPr/>
            <p:nvPr>
              <p:custDataLst>
                <p:tags r:id="rId16"/>
              </p:custDataLst>
            </p:nvPr>
          </p:nvSpPr>
          <p:spPr>
            <a:xfrm>
              <a:off x="829" y="5601"/>
              <a:ext cx="6436"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矩形 31"/>
            <p:cNvSpPr/>
            <p:nvPr>
              <p:custDataLst>
                <p:tags r:id="rId17"/>
              </p:custDataLst>
            </p:nvPr>
          </p:nvSpPr>
          <p:spPr>
            <a:xfrm rot="16200000">
              <a:off x="-66" y="6633"/>
              <a:ext cx="2062" cy="27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6" name="椭圆 35"/>
          <p:cNvSpPr/>
          <p:nvPr/>
        </p:nvSpPr>
        <p:spPr>
          <a:xfrm>
            <a:off x="1445895" y="3961765"/>
            <a:ext cx="1728000" cy="1728000"/>
          </a:xfrm>
          <a:prstGeom prst="ellipse">
            <a:avLst/>
          </a:prstGeom>
          <a:solidFill>
            <a:srgbClr val="FFFF00">
              <a:alpha val="42000"/>
            </a:srgbClr>
          </a:solidFill>
          <a:ln>
            <a:solidFill>
              <a:srgbClr val="FFFF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3" name="图片 32"/>
          <p:cNvPicPr>
            <a:picLocks noChangeAspect="1"/>
          </p:cNvPicPr>
          <p:nvPr/>
        </p:nvPicPr>
        <p:blipFill>
          <a:blip r:embed="rId18"/>
          <a:stretch>
            <a:fillRect/>
          </a:stretch>
        </p:blipFill>
        <p:spPr>
          <a:xfrm rot="10800000" flipH="1" flipV="1">
            <a:off x="2013585" y="4625975"/>
            <a:ext cx="525780" cy="469265"/>
          </a:xfrm>
          <a:prstGeom prst="rect">
            <a:avLst/>
          </a:prstGeom>
        </p:spPr>
      </p:pic>
      <p:pic>
        <p:nvPicPr>
          <p:cNvPr id="34" name="图片 33" descr="3b32313630323437383bb6a8cebb"/>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19905" y="4203065"/>
            <a:ext cx="457200" cy="457200"/>
          </a:xfrm>
          <a:prstGeom prst="rect">
            <a:avLst/>
          </a:prstGeom>
        </p:spPr>
      </p:pic>
      <p:sp>
        <p:nvSpPr>
          <p:cNvPr id="35" name="任意多边形 34"/>
          <p:cNvSpPr/>
          <p:nvPr/>
        </p:nvSpPr>
        <p:spPr>
          <a:xfrm>
            <a:off x="2292350" y="3854450"/>
            <a:ext cx="2213610" cy="890270"/>
          </a:xfrm>
          <a:custGeom>
            <a:avLst/>
            <a:gdLst>
              <a:gd name="connisteX0" fmla="*/ 2213640 w 2213640"/>
              <a:gd name="connsiteY0" fmla="*/ 824177 h 890334"/>
              <a:gd name="connisteX1" fmla="*/ 1806605 w 2213640"/>
              <a:gd name="connsiteY1" fmla="*/ 824177 h 890334"/>
              <a:gd name="connisteX2" fmla="*/ 1767870 w 2213640"/>
              <a:gd name="connsiteY2" fmla="*/ 116787 h 890334"/>
              <a:gd name="connisteX3" fmla="*/ 217200 w 2213640"/>
              <a:gd name="connsiteY3" fmla="*/ 97737 h 890334"/>
              <a:gd name="connisteX4" fmla="*/ 22890 w 2213640"/>
              <a:gd name="connsiteY4" fmla="*/ 814652 h 890334"/>
              <a:gd name="connisteX5" fmla="*/ 71785 w 2213640"/>
              <a:gd name="connsiteY5" fmla="*/ 737182 h 89033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2213641" h="890334">
                <a:moveTo>
                  <a:pt x="2213641" y="824178"/>
                </a:moveTo>
                <a:cubicBezTo>
                  <a:pt x="2132996" y="838148"/>
                  <a:pt x="1895506" y="965783"/>
                  <a:pt x="1806606" y="824178"/>
                </a:cubicBezTo>
                <a:cubicBezTo>
                  <a:pt x="1717706" y="682573"/>
                  <a:pt x="2086006" y="262203"/>
                  <a:pt x="1767871" y="116788"/>
                </a:cubicBezTo>
                <a:cubicBezTo>
                  <a:pt x="1449736" y="-28627"/>
                  <a:pt x="566451" y="-41962"/>
                  <a:pt x="217201" y="97738"/>
                </a:cubicBezTo>
                <a:cubicBezTo>
                  <a:pt x="-132049" y="237438"/>
                  <a:pt x="52101" y="687018"/>
                  <a:pt x="22891" y="814653"/>
                </a:cubicBezTo>
              </a:path>
            </a:pathLst>
          </a:custGeom>
          <a:noFill/>
          <a:ln w="38100">
            <a:solidFill>
              <a:srgbClr val="FF0000"/>
            </a:solidFill>
            <a:prstDash val="dash"/>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7" name="组合 36"/>
          <p:cNvGrpSpPr/>
          <p:nvPr/>
        </p:nvGrpSpPr>
        <p:grpSpPr>
          <a:xfrm>
            <a:off x="5592445" y="3556635"/>
            <a:ext cx="4086860" cy="3041650"/>
            <a:chOff x="829" y="5601"/>
            <a:chExt cx="6436" cy="4790"/>
          </a:xfrm>
        </p:grpSpPr>
        <p:sp>
          <p:nvSpPr>
            <p:cNvPr id="38" name="矩形 37"/>
            <p:cNvSpPr/>
            <p:nvPr>
              <p:custDataLst>
                <p:tags r:id="rId21"/>
              </p:custDataLst>
            </p:nvPr>
          </p:nvSpPr>
          <p:spPr>
            <a:xfrm>
              <a:off x="1791" y="8331"/>
              <a:ext cx="2899"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矩形 38"/>
            <p:cNvSpPr/>
            <p:nvPr>
              <p:custDataLst>
                <p:tags r:id="rId22"/>
              </p:custDataLst>
            </p:nvPr>
          </p:nvSpPr>
          <p:spPr>
            <a:xfrm>
              <a:off x="829" y="9400"/>
              <a:ext cx="3861"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矩形 39"/>
            <p:cNvSpPr/>
            <p:nvPr>
              <p:custDataLst>
                <p:tags r:id="rId23"/>
              </p:custDataLst>
            </p:nvPr>
          </p:nvSpPr>
          <p:spPr>
            <a:xfrm rot="16200000">
              <a:off x="4149" y="8331"/>
              <a:ext cx="3861"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矩形 40"/>
            <p:cNvSpPr/>
            <p:nvPr>
              <p:custDataLst>
                <p:tags r:id="rId24"/>
              </p:custDataLst>
            </p:nvPr>
          </p:nvSpPr>
          <p:spPr>
            <a:xfrm rot="16200000">
              <a:off x="4315" y="9774"/>
              <a:ext cx="992" cy="24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矩形 41"/>
            <p:cNvSpPr/>
            <p:nvPr>
              <p:custDataLst>
                <p:tags r:id="rId25"/>
              </p:custDataLst>
            </p:nvPr>
          </p:nvSpPr>
          <p:spPr>
            <a:xfrm rot="16200000">
              <a:off x="2263" y="7714"/>
              <a:ext cx="992" cy="24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矩形 42"/>
            <p:cNvSpPr/>
            <p:nvPr>
              <p:custDataLst>
                <p:tags r:id="rId26"/>
              </p:custDataLst>
            </p:nvPr>
          </p:nvSpPr>
          <p:spPr>
            <a:xfrm>
              <a:off x="4530" y="6535"/>
              <a:ext cx="1679" cy="24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矩形 43"/>
            <p:cNvSpPr/>
            <p:nvPr>
              <p:custDataLst>
                <p:tags r:id="rId27"/>
              </p:custDataLst>
            </p:nvPr>
          </p:nvSpPr>
          <p:spPr>
            <a:xfrm>
              <a:off x="829" y="5601"/>
              <a:ext cx="6436" cy="259"/>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矩形 44"/>
            <p:cNvSpPr/>
            <p:nvPr>
              <p:custDataLst>
                <p:tags r:id="rId28"/>
              </p:custDataLst>
            </p:nvPr>
          </p:nvSpPr>
          <p:spPr>
            <a:xfrm rot="16200000">
              <a:off x="-66" y="6633"/>
              <a:ext cx="2062" cy="27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46" name="椭圆 45"/>
          <p:cNvSpPr/>
          <p:nvPr>
            <p:custDataLst>
              <p:tags r:id="rId29"/>
            </p:custDataLst>
          </p:nvPr>
        </p:nvSpPr>
        <p:spPr>
          <a:xfrm>
            <a:off x="6511925" y="3961765"/>
            <a:ext cx="1728000" cy="1728000"/>
          </a:xfrm>
          <a:prstGeom prst="ellipse">
            <a:avLst/>
          </a:prstGeom>
          <a:solidFill>
            <a:srgbClr val="FFFF00">
              <a:alpha val="42000"/>
            </a:srgbClr>
          </a:solidFill>
          <a:ln>
            <a:solidFill>
              <a:srgbClr val="FFFF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7" name="图片 46"/>
          <p:cNvPicPr>
            <a:picLocks noChangeAspect="1"/>
          </p:cNvPicPr>
          <p:nvPr>
            <p:custDataLst>
              <p:tags r:id="rId30"/>
            </p:custDataLst>
          </p:nvPr>
        </p:nvPicPr>
        <p:blipFill>
          <a:blip r:embed="rId18"/>
          <a:stretch>
            <a:fillRect/>
          </a:stretch>
        </p:blipFill>
        <p:spPr>
          <a:xfrm rot="10800000" flipH="1" flipV="1">
            <a:off x="7079615" y="4625975"/>
            <a:ext cx="525780" cy="469265"/>
          </a:xfrm>
          <a:prstGeom prst="rect">
            <a:avLst/>
          </a:prstGeom>
        </p:spPr>
      </p:pic>
      <p:pic>
        <p:nvPicPr>
          <p:cNvPr id="48" name="图片 47" descr="3b32313630323437383bb6a8cebb"/>
          <p:cNvPicPr>
            <a:picLocks noChangeAspect="1"/>
          </p:cNvPicPr>
          <p:nvPr>
            <p:custDataLst>
              <p:tags r:id="rId31"/>
            </p:custDataLst>
          </p:nvPr>
        </p:nvPicPr>
        <p:blipFill>
          <a:blip r:embed="rId19">
            <a:extLst>
              <a:ext uri="{96DAC541-7B7A-43D3-8B79-37D633B846F1}">
                <asvg:svgBlip xmlns:asvg="http://schemas.microsoft.com/office/drawing/2016/SVG/main" r:embed="rId20"/>
              </a:ext>
            </a:extLst>
          </a:blip>
          <a:stretch>
            <a:fillRect/>
          </a:stretch>
        </p:blipFill>
        <p:spPr>
          <a:xfrm>
            <a:off x="9385935" y="4203065"/>
            <a:ext cx="457200" cy="457200"/>
          </a:xfrm>
          <a:prstGeom prst="rect">
            <a:avLst/>
          </a:prstGeom>
        </p:spPr>
      </p:pic>
      <p:sp>
        <p:nvSpPr>
          <p:cNvPr id="50" name="左大括号 49"/>
          <p:cNvSpPr/>
          <p:nvPr/>
        </p:nvSpPr>
        <p:spPr>
          <a:xfrm>
            <a:off x="7479030" y="2493010"/>
            <a:ext cx="128905" cy="5822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1" name="文本框 50"/>
          <p:cNvSpPr txBox="1"/>
          <p:nvPr>
            <p:custDataLst>
              <p:tags r:id="rId32"/>
            </p:custDataLst>
          </p:nvPr>
        </p:nvSpPr>
        <p:spPr>
          <a:xfrm>
            <a:off x="7689850" y="2345055"/>
            <a:ext cx="2629535" cy="737235"/>
          </a:xfrm>
          <a:prstGeom prst="rect">
            <a:avLst/>
          </a:prstGeom>
          <a:noFill/>
          <a:ln w="9525">
            <a:noFill/>
          </a:ln>
        </p:spPr>
        <p:txBody>
          <a:bodyPr wrap="square">
            <a:spAutoFit/>
          </a:bodyPr>
          <a:p>
            <a:pPr indent="0">
              <a:lnSpc>
                <a:spcPct val="100000"/>
              </a:lnSpc>
              <a:buFont typeface="+mj-ea"/>
              <a:buNone/>
            </a:pPr>
            <a:r>
              <a:rPr lang="zh-CN" sz="1400" b="0">
                <a:solidFill>
                  <a:srgbClr val="FFFF00"/>
                </a:solidFill>
                <a:latin typeface="+mn-ea"/>
                <a:cs typeface="+mn-ea"/>
              </a:rPr>
              <a:t>全局定位</a:t>
            </a:r>
            <a:r>
              <a:rPr lang="en-US" altLang="zh-CN" sz="1400" b="0">
                <a:solidFill>
                  <a:srgbClr val="FFFF00"/>
                </a:solidFill>
                <a:latin typeface="+mn-ea"/>
                <a:cs typeface="+mn-ea"/>
              </a:rPr>
              <a:t>+</a:t>
            </a:r>
            <a:r>
              <a:rPr lang="zh-CN" altLang="en-US" sz="1400" b="0">
                <a:solidFill>
                  <a:srgbClr val="FFFF00"/>
                </a:solidFill>
                <a:latin typeface="+mn-ea"/>
                <a:cs typeface="+mn-ea"/>
              </a:rPr>
              <a:t>全局避障</a:t>
            </a:r>
            <a:r>
              <a:rPr lang="en-US" altLang="zh-CN" sz="1400" b="0">
                <a:solidFill>
                  <a:srgbClr val="FFFF00"/>
                </a:solidFill>
                <a:latin typeface="+mn-ea"/>
                <a:cs typeface="+mn-ea"/>
              </a:rPr>
              <a:t>+</a:t>
            </a:r>
            <a:r>
              <a:rPr lang="zh-CN" altLang="en-US" sz="1400" b="0">
                <a:solidFill>
                  <a:srgbClr val="FFFF00"/>
                </a:solidFill>
                <a:latin typeface="+mn-ea"/>
                <a:cs typeface="+mn-ea"/>
              </a:rPr>
              <a:t>局部避障</a:t>
            </a:r>
            <a:endParaRPr lang="zh-CN" altLang="en-US" sz="1400" b="0">
              <a:solidFill>
                <a:srgbClr val="FFFF00"/>
              </a:solidFill>
              <a:latin typeface="+mn-ea"/>
              <a:cs typeface="+mn-ea"/>
            </a:endParaRPr>
          </a:p>
          <a:p>
            <a:pPr indent="0">
              <a:lnSpc>
                <a:spcPct val="100000"/>
              </a:lnSpc>
              <a:buFont typeface="+mj-ea"/>
              <a:buNone/>
            </a:pPr>
            <a:endParaRPr lang="zh-CN" altLang="en-US" sz="1400" b="0">
              <a:solidFill>
                <a:srgbClr val="FFFF00"/>
              </a:solidFill>
              <a:latin typeface="+mn-ea"/>
              <a:cs typeface="+mn-ea"/>
            </a:endParaRPr>
          </a:p>
          <a:p>
            <a:pPr indent="0">
              <a:lnSpc>
                <a:spcPct val="100000"/>
              </a:lnSpc>
              <a:buFont typeface="+mj-ea"/>
              <a:buNone/>
            </a:pPr>
            <a:r>
              <a:rPr lang="zh-CN" altLang="en-US" sz="1400" b="0">
                <a:solidFill>
                  <a:srgbClr val="FFFF00"/>
                </a:solidFill>
                <a:latin typeface="+mn-ea"/>
                <a:cs typeface="+mn-ea"/>
              </a:rPr>
              <a:t>全局定位</a:t>
            </a:r>
            <a:r>
              <a:rPr lang="en-US" altLang="zh-CN" sz="1400" b="0">
                <a:solidFill>
                  <a:srgbClr val="FFFF00"/>
                </a:solidFill>
                <a:latin typeface="+mn-ea"/>
                <a:cs typeface="+mn-ea"/>
              </a:rPr>
              <a:t>+</a:t>
            </a:r>
            <a:r>
              <a:rPr lang="zh-CN" altLang="en-US" sz="1400" b="0">
                <a:solidFill>
                  <a:srgbClr val="FFFF00"/>
                </a:solidFill>
                <a:latin typeface="+mn-ea"/>
                <a:cs typeface="+mn-ea"/>
              </a:rPr>
              <a:t>局部避障</a:t>
            </a:r>
            <a:endParaRPr lang="zh-CN" altLang="en-US" sz="1400" b="0">
              <a:solidFill>
                <a:srgbClr val="FFFF00"/>
              </a:solidFill>
              <a:latin typeface="+mn-ea"/>
              <a:cs typeface="+mn-ea"/>
            </a:endParaRPr>
          </a:p>
        </p:txBody>
      </p:sp>
      <p:sp>
        <p:nvSpPr>
          <p:cNvPr id="52" name="任意多边形 51"/>
          <p:cNvSpPr/>
          <p:nvPr/>
        </p:nvSpPr>
        <p:spPr>
          <a:xfrm>
            <a:off x="7500620" y="4794885"/>
            <a:ext cx="755650" cy="243840"/>
          </a:xfrm>
          <a:custGeom>
            <a:avLst/>
            <a:gdLst>
              <a:gd name="connisteX0" fmla="*/ 0 w 755650"/>
              <a:gd name="connsiteY0" fmla="*/ 78105 h 243795"/>
              <a:gd name="connisteX1" fmla="*/ 484505 w 755650"/>
              <a:gd name="connsiteY1" fmla="*/ 242570 h 243795"/>
              <a:gd name="connisteX2" fmla="*/ 755650 w 755650"/>
              <a:gd name="connsiteY2" fmla="*/ 0 h 243795"/>
            </a:gdLst>
            <a:ahLst/>
            <a:cxnLst>
              <a:cxn ang="0">
                <a:pos x="connisteX0" y="connsiteY0"/>
              </a:cxn>
              <a:cxn ang="0">
                <a:pos x="connisteX1" y="connsiteY1"/>
              </a:cxn>
              <a:cxn ang="0">
                <a:pos x="connisteX2" y="connsiteY2"/>
              </a:cxn>
            </a:cxnLst>
            <a:rect l="l" t="t" r="r" b="b"/>
            <a:pathLst>
              <a:path w="755650" h="243796">
                <a:moveTo>
                  <a:pt x="0" y="78105"/>
                </a:moveTo>
                <a:cubicBezTo>
                  <a:pt x="91440" y="115570"/>
                  <a:pt x="333375" y="258445"/>
                  <a:pt x="484505" y="242570"/>
                </a:cubicBezTo>
                <a:cubicBezTo>
                  <a:pt x="635635" y="226695"/>
                  <a:pt x="711200" y="52070"/>
                  <a:pt x="755650" y="0"/>
                </a:cubicBezTo>
              </a:path>
            </a:pathLst>
          </a:custGeom>
          <a:noFill/>
          <a:ln w="38100">
            <a:solidFill>
              <a:srgbClr val="FF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linds(horizontal)">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linds(horizontal)">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blinds(horizontal)">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blinds(horizontal)">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linds(horizontal)">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blinds(horizontal)">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blinds(horizontal)">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blinds(horizontal)">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blinds(horizontal)">
                                      <p:cBhvr>
                                        <p:cTn id="60" dur="5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blinds(horizontal)">
                                      <p:cBhvr>
                                        <p:cTn id="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animBg="1"/>
      <p:bldP spid="35" grpId="0" animBg="1"/>
      <p:bldP spid="46" grpId="0" bldLvl="0" animBg="1"/>
      <p:bldP spid="51" grpId="0"/>
      <p:bldP spid="50"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rgbClr val="FFFF00"/>
                </a:solidFill>
                <a:latin typeface="+mn-ea"/>
              </a:rPr>
              <a:t>SLAM</a:t>
            </a:r>
            <a:r>
              <a:rPr lang="zh-CN" altLang="en-US" sz="1400" b="0">
                <a:solidFill>
                  <a:srgbClr val="FFFF00"/>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232660" y="169672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3131820" y="1409065"/>
            <a:ext cx="128905" cy="799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338830" y="1324610"/>
            <a:ext cx="1913255" cy="1168400"/>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定位问题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建图问题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问题</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导航问题</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rgbClr val="FFFF00"/>
                </a:solidFill>
                <a:latin typeface="+mn-ea"/>
                <a:sym typeface="+mn-ea"/>
              </a:rPr>
              <a:t>SLAM</a:t>
            </a:r>
            <a:r>
              <a:rPr lang="zh-CN" altLang="en-US" sz="1400">
                <a:solidFill>
                  <a:srgbClr val="FFFF00"/>
                </a:solidFill>
                <a:latin typeface="+mn-ea"/>
                <a:sym typeface="+mn-ea"/>
              </a:rPr>
              <a:t>问题的泛化</a:t>
            </a:r>
            <a:endParaRPr lang="zh-CN" altLang="en-US" sz="1400">
              <a:solidFill>
                <a:srgbClr val="FFFF00"/>
              </a:solidFill>
              <a:latin typeface="+mn-ea"/>
              <a:sym typeface="+mn-ea"/>
            </a:endParaRPr>
          </a:p>
        </p:txBody>
      </p:sp>
      <p:sp>
        <p:nvSpPr>
          <p:cNvPr id="4" name="右箭头 3"/>
          <p:cNvSpPr/>
          <p:nvPr>
            <p:custDataLst>
              <p:tags r:id="rId8"/>
            </p:custDataLst>
          </p:nvPr>
        </p:nvSpPr>
        <p:spPr>
          <a:xfrm>
            <a:off x="5252085" y="2227580"/>
            <a:ext cx="71120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9"/>
            </p:custDataLst>
          </p:nvPr>
        </p:nvSpPr>
        <p:spPr>
          <a:xfrm>
            <a:off x="6108700" y="2199005"/>
            <a:ext cx="3423920" cy="306705"/>
          </a:xfrm>
          <a:prstGeom prst="rect">
            <a:avLst/>
          </a:prstGeom>
          <a:noFill/>
          <a:ln w="9525">
            <a:noFill/>
          </a:ln>
        </p:spPr>
        <p:txBody>
          <a:bodyPr wrap="square">
            <a:spAutoFit/>
          </a:bodyPr>
          <a:p>
            <a:pPr indent="0">
              <a:lnSpc>
                <a:spcPct val="100000"/>
              </a:lnSpc>
              <a:buFont typeface="+mj-ea"/>
              <a:buNone/>
            </a:pPr>
            <a:r>
              <a:rPr lang="zh-CN" altLang="en-US" sz="1400" b="0">
                <a:solidFill>
                  <a:srgbClr val="FFFF00"/>
                </a:solidFill>
                <a:latin typeface="+mn-ea"/>
                <a:cs typeface="+mn-ea"/>
              </a:rPr>
              <a:t>没有</a:t>
            </a:r>
            <a:r>
              <a:rPr lang="en-US" altLang="zh-CN" sz="1400" b="0">
                <a:solidFill>
                  <a:srgbClr val="FFFF00"/>
                </a:solidFill>
                <a:latin typeface="+mn-ea"/>
                <a:cs typeface="+mn-ea"/>
              </a:rPr>
              <a:t>SLAM</a:t>
            </a:r>
            <a:r>
              <a:rPr lang="zh-CN" altLang="en-US" sz="1400" b="0">
                <a:solidFill>
                  <a:srgbClr val="FFFF00"/>
                </a:solidFill>
                <a:latin typeface="+mn-ea"/>
                <a:cs typeface="+mn-ea"/>
              </a:rPr>
              <a:t>难道就不能自动驾驶和导航吗？</a:t>
            </a:r>
            <a:endParaRPr lang="zh-CN" altLang="en-US" sz="1400" b="0">
              <a:solidFill>
                <a:srgbClr val="FFFF00"/>
              </a:solidFill>
              <a:latin typeface="+mn-ea"/>
              <a:cs typeface="+mn-ea"/>
            </a:endParaRPr>
          </a:p>
        </p:txBody>
      </p:sp>
      <p:sp>
        <p:nvSpPr>
          <p:cNvPr id="14" name="文本框 13"/>
          <p:cNvSpPr txBox="1"/>
          <p:nvPr>
            <p:custDataLst>
              <p:tags r:id="rId10"/>
            </p:custDataLst>
          </p:nvPr>
        </p:nvSpPr>
        <p:spPr>
          <a:xfrm>
            <a:off x="4200525" y="2665095"/>
            <a:ext cx="3423920" cy="1168400"/>
          </a:xfrm>
          <a:prstGeom prst="rect">
            <a:avLst/>
          </a:prstGeom>
          <a:noFill/>
          <a:ln w="9525">
            <a:noFill/>
          </a:ln>
        </p:spPr>
        <p:txBody>
          <a:bodyPr wrap="square">
            <a:spAutoFit/>
          </a:bodyPr>
          <a:p>
            <a:pPr marL="342900" indent="-342900">
              <a:lnSpc>
                <a:spcPct val="100000"/>
              </a:lnSpc>
              <a:buFont typeface="Wingdings" panose="05000000000000000000" charset="0"/>
              <a:buChar char="n"/>
            </a:pPr>
            <a:r>
              <a:rPr lang="en-US" altLang="zh-CN" sz="1400" b="0">
                <a:solidFill>
                  <a:srgbClr val="FFFF00"/>
                </a:solidFill>
                <a:latin typeface="+mn-ea"/>
                <a:cs typeface="+mn-ea"/>
              </a:rPr>
              <a:t>GPS</a:t>
            </a:r>
            <a:r>
              <a:rPr lang="zh-CN" altLang="en-US" sz="1400" b="0">
                <a:solidFill>
                  <a:srgbClr val="FFFF00"/>
                </a:solidFill>
                <a:latin typeface="+mn-ea"/>
                <a:cs typeface="+mn-ea"/>
              </a:rPr>
              <a:t>信号覆盖盲区</a:t>
            </a:r>
            <a:endParaRPr lang="zh-CN" altLang="en-US" sz="1400" b="0">
              <a:solidFill>
                <a:srgbClr val="FFFF00"/>
              </a:solidFill>
              <a:latin typeface="+mn-ea"/>
              <a:cs typeface="+mn-ea"/>
            </a:endParaRPr>
          </a:p>
          <a:p>
            <a:pPr marL="342900" indent="-342900">
              <a:lnSpc>
                <a:spcPct val="100000"/>
              </a:lnSpc>
              <a:buFont typeface="Wingdings" panose="05000000000000000000" charset="0"/>
              <a:buChar char="n"/>
            </a:pPr>
            <a:r>
              <a:rPr lang="en-US" altLang="zh-CN" sz="1400" b="0">
                <a:solidFill>
                  <a:srgbClr val="FFFF00"/>
                </a:solidFill>
                <a:latin typeface="+mn-ea"/>
                <a:cs typeface="+mn-ea"/>
              </a:rPr>
              <a:t>GPS</a:t>
            </a:r>
            <a:r>
              <a:rPr lang="zh-CN" altLang="en-US" sz="1400" b="0">
                <a:solidFill>
                  <a:srgbClr val="FFFF00"/>
                </a:solidFill>
                <a:latin typeface="+mn-ea"/>
                <a:cs typeface="+mn-ea"/>
              </a:rPr>
              <a:t>定位延迟</a:t>
            </a:r>
            <a:endParaRPr lang="zh-CN" altLang="en-US" sz="1400" b="0">
              <a:solidFill>
                <a:srgbClr val="FFFF00"/>
              </a:solidFill>
              <a:latin typeface="+mn-ea"/>
              <a:cs typeface="+mn-ea"/>
            </a:endParaRPr>
          </a:p>
          <a:p>
            <a:pPr marL="342900" indent="-342900">
              <a:lnSpc>
                <a:spcPct val="100000"/>
              </a:lnSpc>
              <a:buFont typeface="Wingdings" panose="05000000000000000000" charset="0"/>
              <a:buChar char="n"/>
            </a:pPr>
            <a:r>
              <a:rPr lang="zh-CN" altLang="en-US" sz="1400" b="0">
                <a:solidFill>
                  <a:srgbClr val="FFFF00"/>
                </a:solidFill>
                <a:latin typeface="+mn-ea"/>
                <a:cs typeface="+mn-ea"/>
              </a:rPr>
              <a:t>高精度定位</a:t>
            </a:r>
            <a:endParaRPr lang="zh-CN" altLang="en-US" sz="1400" b="0">
              <a:solidFill>
                <a:srgbClr val="FFFF00"/>
              </a:solidFill>
              <a:latin typeface="+mn-ea"/>
              <a:cs typeface="+mn-ea"/>
            </a:endParaRPr>
          </a:p>
          <a:p>
            <a:pPr marL="342900" indent="-342900">
              <a:lnSpc>
                <a:spcPct val="100000"/>
              </a:lnSpc>
              <a:buFont typeface="Wingdings" panose="05000000000000000000" charset="0"/>
              <a:buChar char="n"/>
            </a:pPr>
            <a:r>
              <a:rPr lang="zh-CN" altLang="en-US" sz="1400" b="0">
                <a:solidFill>
                  <a:srgbClr val="FFFF00"/>
                </a:solidFill>
                <a:latin typeface="+mn-ea"/>
                <a:cs typeface="+mn-ea"/>
              </a:rPr>
              <a:t>全局决策</a:t>
            </a:r>
            <a:endParaRPr lang="zh-CN" altLang="en-US" sz="1400" b="0">
              <a:solidFill>
                <a:srgbClr val="FFFF00"/>
              </a:solidFill>
              <a:latin typeface="+mn-ea"/>
              <a:cs typeface="+mn-ea"/>
            </a:endParaRPr>
          </a:p>
          <a:p>
            <a:pPr marL="342900" indent="-342900">
              <a:lnSpc>
                <a:spcPct val="100000"/>
              </a:lnSpc>
              <a:buFont typeface="Wingdings" panose="05000000000000000000" charset="0"/>
              <a:buChar char="n"/>
            </a:pPr>
            <a:r>
              <a:rPr lang="zh-CN" altLang="en-US" sz="1400" b="0">
                <a:solidFill>
                  <a:srgbClr val="FFFF00"/>
                </a:solidFill>
                <a:latin typeface="+mn-ea"/>
                <a:cs typeface="+mn-ea"/>
              </a:rPr>
              <a:t>未知环境探索</a:t>
            </a:r>
            <a:endParaRPr lang="zh-CN" altLang="en-US" sz="1400" b="0">
              <a:solidFill>
                <a:srgbClr val="FFFF00"/>
              </a:solidFill>
              <a:latin typeface="+mn-ea"/>
              <a:cs typeface="+mn-ea"/>
            </a:endParaRPr>
          </a:p>
        </p:txBody>
      </p:sp>
      <p:pic>
        <p:nvPicPr>
          <p:cNvPr id="16" name="图片 15" descr="图片1"/>
          <p:cNvPicPr>
            <a:picLocks noChangeAspect="1"/>
          </p:cNvPicPr>
          <p:nvPr>
            <p:custDataLst>
              <p:tags r:id="rId11"/>
            </p:custDataLst>
          </p:nvPr>
        </p:nvPicPr>
        <p:blipFill>
          <a:blip r:embed="rId12"/>
          <a:stretch>
            <a:fillRect/>
          </a:stretch>
        </p:blipFill>
        <p:spPr>
          <a:xfrm>
            <a:off x="3063875" y="3833495"/>
            <a:ext cx="4367530" cy="2962910"/>
          </a:xfrm>
          <a:prstGeom prst="rect">
            <a:avLst/>
          </a:prstGeom>
        </p:spPr>
      </p:pic>
      <p:sp>
        <p:nvSpPr>
          <p:cNvPr id="17" name="标题 5"/>
          <p:cNvSpPr>
            <a:spLocks noGrp="1"/>
          </p:cNvSpPr>
          <p:nvPr>
            <p:custDataLst>
              <p:tags r:id="rId13"/>
            </p:custDataLst>
          </p:nvPr>
        </p:nvSpPr>
        <p:spPr>
          <a:xfrm>
            <a:off x="7880985" y="2665095"/>
            <a:ext cx="3676015" cy="274193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0000"/>
                </a:solidFill>
                <a:highlight>
                  <a:srgbClr val="FFFF00"/>
                </a:highlight>
              </a:rPr>
              <a:t>目前</a:t>
            </a:r>
            <a:r>
              <a:rPr lang="en-US" altLang="zh-CN" sz="1400" b="0">
                <a:solidFill>
                  <a:srgbClr val="FF0000"/>
                </a:solidFill>
                <a:highlight>
                  <a:srgbClr val="FFFF00"/>
                </a:highlight>
              </a:rPr>
              <a:t>SLAM</a:t>
            </a:r>
            <a:r>
              <a:rPr lang="zh-CN" altLang="en-US" sz="1400" b="0">
                <a:solidFill>
                  <a:srgbClr val="FF0000"/>
                </a:solidFill>
                <a:highlight>
                  <a:srgbClr val="FFFF00"/>
                </a:highlight>
              </a:rPr>
              <a:t>的概念已经泛化了</a:t>
            </a:r>
            <a:r>
              <a:rPr lang="zh-CN" altLang="en-US" sz="1400" b="0">
                <a:solidFill>
                  <a:srgbClr val="FF0000"/>
                </a:solidFill>
              </a:rPr>
              <a:t>，对定位、导航、自主移动等应用的笼统习惯指代。</a:t>
            </a:r>
            <a:r>
              <a:rPr lang="en-US" altLang="zh-CN" sz="1400" b="0">
                <a:solidFill>
                  <a:srgbClr val="FF0000"/>
                </a:solidFill>
              </a:rPr>
              <a:t>SLAM</a:t>
            </a:r>
            <a:r>
              <a:rPr lang="zh-CN" altLang="en-US" sz="1400" b="0">
                <a:solidFill>
                  <a:srgbClr val="FF0000"/>
                </a:solidFill>
              </a:rPr>
              <a:t>问题的求解方法也早已脱离滤波或优化等传统方法，现在的新求解方法与传统的</a:t>
            </a:r>
            <a:r>
              <a:rPr lang="en-US" altLang="zh-CN" sz="1400" b="0">
                <a:solidFill>
                  <a:srgbClr val="FF0000"/>
                </a:solidFill>
              </a:rPr>
              <a:t>SLAM</a:t>
            </a:r>
            <a:r>
              <a:rPr lang="zh-CN" altLang="en-US" sz="1400" b="0">
                <a:solidFill>
                  <a:srgbClr val="FF0000"/>
                </a:solidFill>
              </a:rPr>
              <a:t>理论框架可能有较大区别。</a:t>
            </a:r>
            <a:endParaRPr lang="zh-CN" altLang="en-US" sz="1400" b="0">
              <a:solidFill>
                <a:srgbClr val="FF0000"/>
              </a:solidFill>
            </a:endParaRPr>
          </a:p>
          <a:p>
            <a:pPr algn="l"/>
            <a:endParaRPr lang="zh-CN" altLang="en-US" sz="1400" b="0">
              <a:solidFill>
                <a:srgbClr val="FF0000"/>
              </a:solidFill>
            </a:endParaRPr>
          </a:p>
          <a:p>
            <a:pPr algn="l"/>
            <a:r>
              <a:rPr lang="zh-CN" altLang="en-US" sz="1400" b="0">
                <a:solidFill>
                  <a:srgbClr val="FF0000"/>
                </a:solidFill>
              </a:rPr>
              <a:t>如果不用</a:t>
            </a:r>
            <a:r>
              <a:rPr lang="en-US" altLang="zh-CN" sz="1400" b="0">
                <a:solidFill>
                  <a:srgbClr val="FF0000"/>
                </a:solidFill>
              </a:rPr>
              <a:t>SLAM</a:t>
            </a:r>
            <a:r>
              <a:rPr lang="zh-CN" altLang="en-US" sz="1400" b="0">
                <a:solidFill>
                  <a:srgbClr val="FF0000"/>
                </a:solidFill>
              </a:rPr>
              <a:t>这个名词，你也可以用</a:t>
            </a:r>
            <a:r>
              <a:rPr lang="en-US" altLang="zh-CN" sz="1400" b="0">
                <a:solidFill>
                  <a:srgbClr val="FF0000"/>
                </a:solidFill>
              </a:rPr>
              <a:t>ABC</a:t>
            </a:r>
            <a:r>
              <a:rPr lang="zh-CN" altLang="en-US" sz="1400" b="0">
                <a:solidFill>
                  <a:srgbClr val="FF0000"/>
                </a:solidFill>
              </a:rPr>
              <a:t>、</a:t>
            </a:r>
            <a:r>
              <a:rPr lang="en-US" altLang="zh-CN" sz="1400" b="0">
                <a:solidFill>
                  <a:srgbClr val="FF0000"/>
                </a:solidFill>
              </a:rPr>
              <a:t>123</a:t>
            </a:r>
            <a:r>
              <a:rPr lang="zh-CN" altLang="en-US" sz="1400" b="0">
                <a:solidFill>
                  <a:srgbClr val="FF0000"/>
                </a:solidFill>
              </a:rPr>
              <a:t>之类的名词来指代。所以，大家不用再纠结于</a:t>
            </a:r>
            <a:r>
              <a:rPr lang="en-US" altLang="zh-CN" sz="1400" b="0">
                <a:solidFill>
                  <a:srgbClr val="FF0000"/>
                </a:solidFill>
              </a:rPr>
              <a:t>SLAM</a:t>
            </a:r>
            <a:r>
              <a:rPr lang="zh-CN" altLang="en-US" sz="1400" b="0">
                <a:solidFill>
                  <a:srgbClr val="FF0000"/>
                </a:solidFill>
              </a:rPr>
              <a:t>这个名词本身的定义，名词的定义往往只是约定俗成而已。</a:t>
            </a:r>
            <a:endParaRPr lang="zh-CN" altLang="en-US" sz="1400" b="0">
              <a:solidFill>
                <a:srgbClr val="FF0000"/>
              </a:solidFill>
            </a:endParaRPr>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14"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3002915" y="213233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896995" y="190563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4104005" y="1840230"/>
            <a:ext cx="1236980" cy="737235"/>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数据关联</a:t>
            </a:r>
            <a:endParaRPr lang="zh-CN" altLang="en-US" sz="1400">
              <a:solidFill>
                <a:srgbClr val="FFFF00"/>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收敛性</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一致性</a:t>
            </a:r>
            <a:endParaRPr lang="zh-CN" altLang="en-US" sz="1400">
              <a:solidFill>
                <a:schemeClr val="bg1"/>
              </a:solidFill>
              <a:latin typeface="+mn-ea"/>
              <a:sym typeface="+mn-ea"/>
            </a:endParaRPr>
          </a:p>
        </p:txBody>
      </p:sp>
      <p:sp>
        <p:nvSpPr>
          <p:cNvPr id="12" name="任意多边形 11"/>
          <p:cNvSpPr/>
          <p:nvPr/>
        </p:nvSpPr>
        <p:spPr>
          <a:xfrm flipH="1">
            <a:off x="648335" y="3806825"/>
            <a:ext cx="3808095" cy="2093595"/>
          </a:xfrm>
          <a:custGeom>
            <a:avLst/>
            <a:gdLst>
              <a:gd name="connisteX0" fmla="*/ 106680 w 3227070"/>
              <a:gd name="connsiteY0" fmla="*/ 533400 h 2093595"/>
              <a:gd name="connisteX1" fmla="*/ 1230630 w 3227070"/>
              <a:gd name="connsiteY1" fmla="*/ 523875 h 2093595"/>
              <a:gd name="connisteX2" fmla="*/ 1230630 w 3227070"/>
              <a:gd name="connsiteY2" fmla="*/ 1115060 h 2093595"/>
              <a:gd name="connisteX3" fmla="*/ 2064385 w 3227070"/>
              <a:gd name="connsiteY3" fmla="*/ 1104900 h 2093595"/>
              <a:gd name="connisteX4" fmla="*/ 2064385 w 3227070"/>
              <a:gd name="connsiteY4" fmla="*/ 10160 h 2093595"/>
              <a:gd name="connisteX5" fmla="*/ 3227070 w 3227070"/>
              <a:gd name="connsiteY5" fmla="*/ 0 h 2093595"/>
              <a:gd name="connisteX6" fmla="*/ 3208020 w 3227070"/>
              <a:gd name="connsiteY6" fmla="*/ 2093595 h 2093595"/>
              <a:gd name="connisteX7" fmla="*/ 1918970 w 3227070"/>
              <a:gd name="connsiteY7" fmla="*/ 2084070 h 2093595"/>
              <a:gd name="connisteX8" fmla="*/ 1909445 w 3227070"/>
              <a:gd name="connsiteY8" fmla="*/ 1667510 h 2093595"/>
              <a:gd name="connisteX9" fmla="*/ 0 w 3227070"/>
              <a:gd name="connsiteY9" fmla="*/ 1667510 h 209359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227070" h="2093595">
                <a:moveTo>
                  <a:pt x="106680" y="533400"/>
                </a:moveTo>
                <a:lnTo>
                  <a:pt x="1230630" y="523875"/>
                </a:lnTo>
                <a:lnTo>
                  <a:pt x="1230630" y="1115060"/>
                </a:lnTo>
                <a:lnTo>
                  <a:pt x="2064385" y="1104900"/>
                </a:lnTo>
                <a:lnTo>
                  <a:pt x="2064385" y="10160"/>
                </a:lnTo>
                <a:lnTo>
                  <a:pt x="3227070" y="0"/>
                </a:lnTo>
                <a:lnTo>
                  <a:pt x="3208020" y="2093595"/>
                </a:lnTo>
                <a:lnTo>
                  <a:pt x="1918970" y="2084070"/>
                </a:lnTo>
                <a:lnTo>
                  <a:pt x="1909445" y="1667510"/>
                </a:lnTo>
                <a:lnTo>
                  <a:pt x="0" y="1667510"/>
                </a:lnTo>
              </a:path>
            </a:pathLst>
          </a:custGeom>
          <a:solidFill>
            <a:schemeClr val="bg1">
              <a:lumMod val="95000"/>
            </a:schemeClr>
          </a:solidFill>
          <a:ln w="76200">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右箭头 17"/>
          <p:cNvSpPr/>
          <p:nvPr>
            <p:custDataLst>
              <p:tags r:id="rId8"/>
            </p:custDataLst>
          </p:nvPr>
        </p:nvSpPr>
        <p:spPr>
          <a:xfrm>
            <a:off x="5444490" y="188785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左大括号 18"/>
          <p:cNvSpPr/>
          <p:nvPr>
            <p:custDataLst>
              <p:tags r:id="rId9"/>
            </p:custDataLst>
          </p:nvPr>
        </p:nvSpPr>
        <p:spPr>
          <a:xfrm>
            <a:off x="6344920" y="1663700"/>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文本框 19"/>
          <p:cNvSpPr txBox="1"/>
          <p:nvPr>
            <p:custDataLst>
              <p:tags r:id="rId10"/>
            </p:custDataLst>
          </p:nvPr>
        </p:nvSpPr>
        <p:spPr>
          <a:xfrm>
            <a:off x="6592570" y="1581150"/>
            <a:ext cx="716280" cy="30670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不相关</a:t>
            </a:r>
            <a:endParaRPr lang="zh-CN" altLang="en-US" sz="1400">
              <a:solidFill>
                <a:schemeClr val="bg1"/>
              </a:solidFill>
              <a:latin typeface="+mn-ea"/>
              <a:sym typeface="+mn-ea"/>
            </a:endParaRPr>
          </a:p>
        </p:txBody>
      </p:sp>
      <p:sp>
        <p:nvSpPr>
          <p:cNvPr id="21" name="文本框 20"/>
          <p:cNvSpPr txBox="1"/>
          <p:nvPr>
            <p:custDataLst>
              <p:tags r:id="rId11"/>
            </p:custDataLst>
          </p:nvPr>
        </p:nvSpPr>
        <p:spPr>
          <a:xfrm>
            <a:off x="6598920" y="1840230"/>
            <a:ext cx="894080" cy="30670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部分相关</a:t>
            </a:r>
            <a:endParaRPr lang="zh-CN" altLang="en-US" sz="1400">
              <a:solidFill>
                <a:schemeClr val="bg1"/>
              </a:solidFill>
              <a:latin typeface="+mn-ea"/>
              <a:sym typeface="+mn-ea"/>
            </a:endParaRPr>
          </a:p>
        </p:txBody>
      </p:sp>
      <p:sp>
        <p:nvSpPr>
          <p:cNvPr id="23" name="文本框 22"/>
          <p:cNvSpPr txBox="1"/>
          <p:nvPr>
            <p:custDataLst>
              <p:tags r:id="rId12"/>
            </p:custDataLst>
          </p:nvPr>
        </p:nvSpPr>
        <p:spPr>
          <a:xfrm>
            <a:off x="6598920" y="2127885"/>
            <a:ext cx="716280" cy="306705"/>
          </a:xfrm>
          <a:prstGeom prst="rect">
            <a:avLst/>
          </a:prstGeom>
          <a:noFill/>
        </p:spPr>
        <p:txBody>
          <a:bodyPr wrap="none" rtlCol="0" anchor="t">
            <a:spAutoFit/>
          </a:bodyPr>
          <a:p>
            <a:pPr indent="0" algn="l">
              <a:buFont typeface="+mj-ea"/>
              <a:buNone/>
            </a:pPr>
            <a:r>
              <a:rPr lang="zh-CN" altLang="en-US" sz="1400">
                <a:solidFill>
                  <a:schemeClr val="bg1"/>
                </a:solidFill>
                <a:latin typeface="+mn-ea"/>
                <a:sym typeface="+mn-ea"/>
              </a:rPr>
              <a:t>强相关</a:t>
            </a:r>
            <a:endParaRPr lang="zh-CN" altLang="en-US" sz="1400">
              <a:solidFill>
                <a:schemeClr val="bg1"/>
              </a:solidFill>
              <a:latin typeface="+mn-ea"/>
              <a:sym typeface="+mn-ea"/>
            </a:endParaRPr>
          </a:p>
        </p:txBody>
      </p:sp>
      <p:sp>
        <p:nvSpPr>
          <p:cNvPr id="24" name="任意多边形 23"/>
          <p:cNvSpPr/>
          <p:nvPr/>
        </p:nvSpPr>
        <p:spPr>
          <a:xfrm>
            <a:off x="1227455" y="4262120"/>
            <a:ext cx="8462645" cy="1007745"/>
          </a:xfrm>
          <a:custGeom>
            <a:avLst/>
            <a:gdLst>
              <a:gd name="connisteX0" fmla="*/ 80314 w 5662599"/>
              <a:gd name="connsiteY0" fmla="*/ 0 h 1007690"/>
              <a:gd name="connisteX1" fmla="*/ 99999 w 5662599"/>
              <a:gd name="connsiteY1" fmla="*/ 911225 h 1007690"/>
              <a:gd name="connisteX2" fmla="*/ 1098219 w 5662599"/>
              <a:gd name="connsiteY2" fmla="*/ 940435 h 1007690"/>
              <a:gd name="connisteX3" fmla="*/ 2464739 w 5662599"/>
              <a:gd name="connsiteY3" fmla="*/ 824230 h 1007690"/>
              <a:gd name="connisteX4" fmla="*/ 2532684 w 5662599"/>
              <a:gd name="connsiteY4" fmla="*/ 591185 h 1007690"/>
              <a:gd name="connisteX5" fmla="*/ 3317544 w 5662599"/>
              <a:gd name="connsiteY5" fmla="*/ 445770 h 1007690"/>
              <a:gd name="connisteX6" fmla="*/ 5662599 w 5662599"/>
              <a:gd name="connsiteY6" fmla="*/ 465455 h 10076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5662600" h="1007690">
                <a:moveTo>
                  <a:pt x="80315" y="0"/>
                </a:moveTo>
                <a:cubicBezTo>
                  <a:pt x="64440" y="181610"/>
                  <a:pt x="-103835" y="723265"/>
                  <a:pt x="100000" y="911225"/>
                </a:cubicBezTo>
                <a:cubicBezTo>
                  <a:pt x="303835" y="1099185"/>
                  <a:pt x="625145" y="957580"/>
                  <a:pt x="1098220" y="940435"/>
                </a:cubicBezTo>
                <a:cubicBezTo>
                  <a:pt x="1571295" y="923290"/>
                  <a:pt x="2177720" y="894080"/>
                  <a:pt x="2464740" y="824230"/>
                </a:cubicBezTo>
                <a:cubicBezTo>
                  <a:pt x="2751760" y="754380"/>
                  <a:pt x="2361870" y="666750"/>
                  <a:pt x="2532685" y="591185"/>
                </a:cubicBezTo>
                <a:cubicBezTo>
                  <a:pt x="2703500" y="515620"/>
                  <a:pt x="2691435" y="471170"/>
                  <a:pt x="3317545" y="445770"/>
                </a:cubicBezTo>
                <a:cubicBezTo>
                  <a:pt x="3943655" y="420370"/>
                  <a:pt x="5209210" y="458470"/>
                  <a:pt x="5662600" y="465455"/>
                </a:cubicBezTo>
              </a:path>
            </a:pathLst>
          </a:custGeom>
          <a:noFill/>
          <a:ln w="25400">
            <a:solidFill>
              <a:srgbClr val="FF3D3D"/>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 24"/>
          <p:cNvSpPr>
            <a:spLocks noChangeAspect="1"/>
          </p:cNvSpPr>
          <p:nvPr/>
        </p:nvSpPr>
        <p:spPr>
          <a:xfrm>
            <a:off x="1227455" y="4215130"/>
            <a:ext cx="168910" cy="16891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椭圆 25"/>
          <p:cNvSpPr>
            <a:spLocks noChangeAspect="1"/>
          </p:cNvSpPr>
          <p:nvPr/>
        </p:nvSpPr>
        <p:spPr>
          <a:xfrm>
            <a:off x="1523365" y="5180330"/>
            <a:ext cx="168910" cy="16891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椭圆 26"/>
          <p:cNvSpPr>
            <a:spLocks noChangeAspect="1"/>
          </p:cNvSpPr>
          <p:nvPr/>
        </p:nvSpPr>
        <p:spPr>
          <a:xfrm>
            <a:off x="2355215" y="5139055"/>
            <a:ext cx="168910" cy="16891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椭圆 27"/>
          <p:cNvSpPr>
            <a:spLocks noChangeAspect="1"/>
          </p:cNvSpPr>
          <p:nvPr/>
        </p:nvSpPr>
        <p:spPr>
          <a:xfrm>
            <a:off x="5181600" y="4685030"/>
            <a:ext cx="168910" cy="16891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椭圆 28"/>
          <p:cNvSpPr>
            <a:spLocks noChangeAspect="1"/>
          </p:cNvSpPr>
          <p:nvPr/>
        </p:nvSpPr>
        <p:spPr>
          <a:xfrm>
            <a:off x="9675495" y="4637405"/>
            <a:ext cx="168910" cy="16891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45" name="组合 44"/>
          <p:cNvGrpSpPr/>
          <p:nvPr/>
        </p:nvGrpSpPr>
        <p:grpSpPr>
          <a:xfrm>
            <a:off x="8729980" y="3558540"/>
            <a:ext cx="1417320" cy="1942465"/>
            <a:chOff x="13741" y="5611"/>
            <a:chExt cx="2232" cy="3059"/>
          </a:xfrm>
        </p:grpSpPr>
        <p:grpSp>
          <p:nvGrpSpPr>
            <p:cNvPr id="35" name="组合 34"/>
            <p:cNvGrpSpPr/>
            <p:nvPr/>
          </p:nvGrpSpPr>
          <p:grpSpPr>
            <a:xfrm>
              <a:off x="13741" y="5625"/>
              <a:ext cx="2232" cy="3045"/>
              <a:chOff x="5760" y="5625"/>
              <a:chExt cx="4304" cy="3045"/>
            </a:xfrm>
          </p:grpSpPr>
          <p:cxnSp>
            <p:nvCxnSpPr>
              <p:cNvPr id="31" name="直接连接符 30"/>
              <p:cNvCxnSpPr/>
              <p:nvPr/>
            </p:nvCxnSpPr>
            <p:spPr>
              <a:xfrm>
                <a:off x="5760" y="6810"/>
                <a:ext cx="2715" cy="15"/>
              </a:xfrm>
              <a:prstGeom prst="line">
                <a:avLst/>
              </a:prstGeom>
              <a:ln w="50800">
                <a:solidFill>
                  <a:srgbClr val="FF0000"/>
                </a:solidFill>
                <a:prstDash val="sysDot"/>
              </a:ln>
            </p:spPr>
            <p:style>
              <a:lnRef idx="2">
                <a:schemeClr val="accent1"/>
              </a:lnRef>
              <a:fillRef idx="0">
                <a:srgbClr val="FFFFFF"/>
              </a:fillRef>
              <a:effectRef idx="0">
                <a:srgbClr val="FFFFFF"/>
              </a:effectRef>
              <a:fontRef idx="minor">
                <a:schemeClr val="tx1"/>
              </a:fontRef>
            </p:style>
          </p:cxnSp>
          <p:cxnSp>
            <p:nvCxnSpPr>
              <p:cNvPr id="32" name="直接连接符 31"/>
              <p:cNvCxnSpPr/>
              <p:nvPr>
                <p:custDataLst>
                  <p:tags r:id="rId13"/>
                </p:custDataLst>
              </p:nvPr>
            </p:nvCxnSpPr>
            <p:spPr>
              <a:xfrm flipH="1" flipV="1">
                <a:off x="8475" y="5625"/>
                <a:ext cx="15" cy="1200"/>
              </a:xfrm>
              <a:prstGeom prst="line">
                <a:avLst/>
              </a:prstGeom>
              <a:ln w="50800">
                <a:solidFill>
                  <a:srgbClr val="FF0000"/>
                </a:solidFill>
                <a:prstDash val="sysDot"/>
              </a:ln>
            </p:spPr>
            <p:style>
              <a:lnRef idx="2">
                <a:schemeClr val="accent1"/>
              </a:lnRef>
              <a:fillRef idx="0">
                <a:srgbClr val="FFFFFF"/>
              </a:fillRef>
              <a:effectRef idx="0">
                <a:srgbClr val="FFFFFF"/>
              </a:effectRef>
              <a:fontRef idx="minor">
                <a:schemeClr val="tx1"/>
              </a:fontRef>
            </p:style>
          </p:cxnSp>
          <p:cxnSp>
            <p:nvCxnSpPr>
              <p:cNvPr id="33" name="直接连接符 32"/>
              <p:cNvCxnSpPr/>
              <p:nvPr>
                <p:custDataLst>
                  <p:tags r:id="rId14"/>
                </p:custDataLst>
              </p:nvPr>
            </p:nvCxnSpPr>
            <p:spPr>
              <a:xfrm>
                <a:off x="5760" y="8630"/>
                <a:ext cx="4305" cy="40"/>
              </a:xfrm>
              <a:prstGeom prst="line">
                <a:avLst/>
              </a:prstGeom>
              <a:ln w="50800">
                <a:solidFill>
                  <a:srgbClr val="FF0000"/>
                </a:solidFill>
                <a:prstDash val="sysDot"/>
              </a:ln>
            </p:spPr>
            <p:style>
              <a:lnRef idx="2">
                <a:schemeClr val="accent1"/>
              </a:lnRef>
              <a:fillRef idx="0">
                <a:srgbClr val="FFFFFF"/>
              </a:fillRef>
              <a:effectRef idx="0">
                <a:srgbClr val="FFFFFF"/>
              </a:effectRef>
              <a:fontRef idx="minor">
                <a:schemeClr val="tx1"/>
              </a:fontRef>
            </p:style>
          </p:cxnSp>
          <p:cxnSp>
            <p:nvCxnSpPr>
              <p:cNvPr id="34" name="直接连接符 33"/>
              <p:cNvCxnSpPr/>
              <p:nvPr>
                <p:custDataLst>
                  <p:tags r:id="rId15"/>
                </p:custDataLst>
              </p:nvPr>
            </p:nvCxnSpPr>
            <p:spPr>
              <a:xfrm flipV="1">
                <a:off x="8475" y="5625"/>
                <a:ext cx="1485" cy="2"/>
              </a:xfrm>
              <a:prstGeom prst="line">
                <a:avLst/>
              </a:prstGeom>
              <a:ln w="50800">
                <a:solidFill>
                  <a:srgbClr val="FF0000"/>
                </a:solidFill>
                <a:prstDash val="sysDot"/>
              </a:ln>
            </p:spPr>
            <p:style>
              <a:lnRef idx="2">
                <a:schemeClr val="accent1"/>
              </a:lnRef>
              <a:fillRef idx="0">
                <a:srgbClr val="FFFFFF"/>
              </a:fillRef>
              <a:effectRef idx="0">
                <a:srgbClr val="FFFFFF"/>
              </a:effectRef>
              <a:fontRef idx="minor">
                <a:schemeClr val="tx1"/>
              </a:fontRef>
            </p:style>
          </p:cxnSp>
        </p:grpSp>
        <p:cxnSp>
          <p:nvCxnSpPr>
            <p:cNvPr id="36" name="直接连接符 35"/>
            <p:cNvCxnSpPr/>
            <p:nvPr/>
          </p:nvCxnSpPr>
          <p:spPr>
            <a:xfrm flipH="1" flipV="1">
              <a:off x="13964" y="6819"/>
              <a:ext cx="1395" cy="622"/>
            </a:xfrm>
            <a:prstGeom prst="line">
              <a:avLst/>
            </a:prstGeom>
            <a:ln>
              <a:solidFill>
                <a:srgbClr val="FF3D3D"/>
              </a:solidFill>
            </a:ln>
          </p:spPr>
          <p:style>
            <a:lnRef idx="2">
              <a:schemeClr val="accent1"/>
            </a:lnRef>
            <a:fillRef idx="0">
              <a:srgbClr val="FFFFFF"/>
            </a:fillRef>
            <a:effectRef idx="0">
              <a:srgbClr val="FFFFFF"/>
            </a:effectRef>
            <a:fontRef idx="minor">
              <a:schemeClr val="tx1"/>
            </a:fontRef>
          </p:style>
        </p:cxnSp>
        <p:cxnSp>
          <p:nvCxnSpPr>
            <p:cNvPr id="37" name="直接连接符 36"/>
            <p:cNvCxnSpPr/>
            <p:nvPr>
              <p:custDataLst>
                <p:tags r:id="rId16"/>
              </p:custDataLst>
            </p:nvPr>
          </p:nvCxnSpPr>
          <p:spPr>
            <a:xfrm flipH="1" flipV="1">
              <a:off x="14467" y="6819"/>
              <a:ext cx="877" cy="600"/>
            </a:xfrm>
            <a:prstGeom prst="line">
              <a:avLst/>
            </a:prstGeom>
            <a:ln>
              <a:solidFill>
                <a:srgbClr val="FF3D3D"/>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custDataLst>
                <p:tags r:id="rId17"/>
              </p:custDataLst>
            </p:nvPr>
          </p:nvCxnSpPr>
          <p:spPr>
            <a:xfrm flipH="1">
              <a:off x="13979" y="7441"/>
              <a:ext cx="1380" cy="1185"/>
            </a:xfrm>
            <a:prstGeom prst="line">
              <a:avLst/>
            </a:prstGeom>
            <a:ln>
              <a:solidFill>
                <a:srgbClr val="FF3D3D"/>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custDataLst>
                <p:tags r:id="rId18"/>
              </p:custDataLst>
            </p:nvPr>
          </p:nvCxnSpPr>
          <p:spPr>
            <a:xfrm flipH="1">
              <a:off x="14617" y="7441"/>
              <a:ext cx="750" cy="1193"/>
            </a:xfrm>
            <a:prstGeom prst="line">
              <a:avLst/>
            </a:prstGeom>
            <a:ln>
              <a:solidFill>
                <a:srgbClr val="FF3D3D"/>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custDataLst>
                <p:tags r:id="rId19"/>
              </p:custDataLst>
            </p:nvPr>
          </p:nvCxnSpPr>
          <p:spPr>
            <a:xfrm>
              <a:off x="15364" y="7436"/>
              <a:ext cx="55" cy="1228"/>
            </a:xfrm>
            <a:prstGeom prst="line">
              <a:avLst/>
            </a:prstGeom>
            <a:ln>
              <a:solidFill>
                <a:srgbClr val="FF3D3D"/>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custDataLst>
                <p:tags r:id="rId20"/>
              </p:custDataLst>
            </p:nvPr>
          </p:nvCxnSpPr>
          <p:spPr>
            <a:xfrm flipH="1" flipV="1">
              <a:off x="14902" y="6781"/>
              <a:ext cx="457" cy="653"/>
            </a:xfrm>
            <a:prstGeom prst="line">
              <a:avLst/>
            </a:prstGeom>
            <a:ln>
              <a:solidFill>
                <a:srgbClr val="FF3D3D"/>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custDataLst>
                <p:tags r:id="rId21"/>
              </p:custDataLst>
            </p:nvPr>
          </p:nvCxnSpPr>
          <p:spPr>
            <a:xfrm flipV="1">
              <a:off x="15359" y="5611"/>
              <a:ext cx="465" cy="1823"/>
            </a:xfrm>
            <a:prstGeom prst="line">
              <a:avLst/>
            </a:prstGeom>
            <a:ln>
              <a:solidFill>
                <a:srgbClr val="FF3D3D"/>
              </a:solidFill>
            </a:ln>
          </p:spPr>
          <p:style>
            <a:lnRef idx="2">
              <a:schemeClr val="accent1"/>
            </a:lnRef>
            <a:fillRef idx="0">
              <a:srgbClr val="FFFFFF"/>
            </a:fillRef>
            <a:effectRef idx="0">
              <a:srgbClr val="FFFFFF"/>
            </a:effectRef>
            <a:fontRef idx="minor">
              <a:schemeClr val="tx1"/>
            </a:fontRef>
          </p:style>
        </p:cxnSp>
        <p:cxnSp>
          <p:nvCxnSpPr>
            <p:cNvPr id="43" name="直接连接符 42"/>
            <p:cNvCxnSpPr/>
            <p:nvPr>
              <p:custDataLst>
                <p:tags r:id="rId22"/>
              </p:custDataLst>
            </p:nvPr>
          </p:nvCxnSpPr>
          <p:spPr>
            <a:xfrm>
              <a:off x="15359" y="7426"/>
              <a:ext cx="503" cy="1245"/>
            </a:xfrm>
            <a:prstGeom prst="line">
              <a:avLst/>
            </a:prstGeom>
            <a:ln>
              <a:solidFill>
                <a:srgbClr val="FF3D3D"/>
              </a:solidFill>
            </a:ln>
          </p:spPr>
          <p:style>
            <a:lnRef idx="2">
              <a:schemeClr val="accent1"/>
            </a:lnRef>
            <a:fillRef idx="0">
              <a:srgbClr val="FFFFFF"/>
            </a:fillRef>
            <a:effectRef idx="0">
              <a:srgbClr val="FFFFFF"/>
            </a:effectRef>
            <a:fontRef idx="minor">
              <a:schemeClr val="tx1"/>
            </a:fontRef>
          </p:style>
        </p:cxnSp>
        <p:cxnSp>
          <p:nvCxnSpPr>
            <p:cNvPr id="44" name="直接连接符 43"/>
            <p:cNvCxnSpPr/>
            <p:nvPr>
              <p:custDataLst>
                <p:tags r:id="rId23"/>
              </p:custDataLst>
            </p:nvPr>
          </p:nvCxnSpPr>
          <p:spPr>
            <a:xfrm flipV="1">
              <a:off x="15359" y="5626"/>
              <a:ext cx="30" cy="1808"/>
            </a:xfrm>
            <a:prstGeom prst="line">
              <a:avLst/>
            </a:prstGeom>
            <a:ln>
              <a:solidFill>
                <a:srgbClr val="FF3D3D"/>
              </a:solidFill>
            </a:ln>
          </p:spPr>
          <p:style>
            <a:lnRef idx="2">
              <a:schemeClr val="accent1"/>
            </a:lnRef>
            <a:fillRef idx="0">
              <a:srgbClr val="FFFFFF"/>
            </a:fillRef>
            <a:effectRef idx="0">
              <a:srgbClr val="FFFFFF"/>
            </a:effectRef>
            <a:fontRef idx="minor">
              <a:schemeClr val="tx1"/>
            </a:fontRef>
          </p:style>
        </p:cxnSp>
      </p:grpSp>
      <p:sp>
        <p:nvSpPr>
          <p:cNvPr id="46" name="文本框 45"/>
          <p:cNvSpPr txBox="1"/>
          <p:nvPr>
            <p:custDataLst>
              <p:tags r:id="rId24"/>
            </p:custDataLst>
          </p:nvPr>
        </p:nvSpPr>
        <p:spPr>
          <a:xfrm>
            <a:off x="7653020" y="1562100"/>
            <a:ext cx="1249680" cy="306705"/>
          </a:xfrm>
          <a:prstGeom prst="rect">
            <a:avLst/>
          </a:prstGeom>
          <a:noFill/>
        </p:spPr>
        <p:txBody>
          <a:bodyPr wrap="none" rtlCol="0" anchor="t">
            <a:spAutoFit/>
          </a:bodyPr>
          <a:p>
            <a:pPr indent="0" algn="l">
              <a:buFont typeface="+mj-ea"/>
              <a:buNone/>
            </a:pPr>
            <a:r>
              <a:rPr lang="zh-CN" altLang="en-US" sz="1400" b="1">
                <a:solidFill>
                  <a:srgbClr val="FF0000"/>
                </a:solidFill>
                <a:latin typeface="+mn-ea"/>
                <a:sym typeface="+mn-ea"/>
              </a:rPr>
              <a:t>（定位丢失）</a:t>
            </a:r>
            <a:endParaRPr lang="zh-CN" altLang="en-US" sz="1400" b="1">
              <a:solidFill>
                <a:srgbClr val="FF0000"/>
              </a:solidFill>
              <a:latin typeface="+mn-ea"/>
              <a:sym typeface="+mn-ea"/>
            </a:endParaRPr>
          </a:p>
        </p:txBody>
      </p:sp>
      <p:grpSp>
        <p:nvGrpSpPr>
          <p:cNvPr id="82" name="组合 81"/>
          <p:cNvGrpSpPr/>
          <p:nvPr/>
        </p:nvGrpSpPr>
        <p:grpSpPr>
          <a:xfrm>
            <a:off x="9758680" y="2444115"/>
            <a:ext cx="1016000" cy="2272665"/>
            <a:chOff x="15368" y="3849"/>
            <a:chExt cx="1600" cy="3579"/>
          </a:xfrm>
        </p:grpSpPr>
        <p:sp>
          <p:nvSpPr>
            <p:cNvPr id="47" name="任意多边形 46"/>
            <p:cNvSpPr/>
            <p:nvPr/>
          </p:nvSpPr>
          <p:spPr>
            <a:xfrm>
              <a:off x="15368" y="4072"/>
              <a:ext cx="1600" cy="3357"/>
            </a:xfrm>
            <a:custGeom>
              <a:avLst/>
              <a:gdLst>
                <a:gd name="connisteX0" fmla="*/ 0 w 1015735"/>
                <a:gd name="connsiteY0" fmla="*/ 2122170 h 2131636"/>
                <a:gd name="connisteX1" fmla="*/ 746125 w 1015735"/>
                <a:gd name="connsiteY1" fmla="*/ 2073910 h 2131636"/>
                <a:gd name="connisteX2" fmla="*/ 1007745 w 1015735"/>
                <a:gd name="connsiteY2" fmla="*/ 1666875 h 2131636"/>
                <a:gd name="connisteX3" fmla="*/ 920750 w 1015735"/>
                <a:gd name="connsiteY3" fmla="*/ 513715 h 2131636"/>
                <a:gd name="connisteX4" fmla="*/ 843280 w 1015735"/>
                <a:gd name="connsiteY4" fmla="*/ 0 h 2131636"/>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015735" h="2131637">
                  <a:moveTo>
                    <a:pt x="0" y="2122170"/>
                  </a:moveTo>
                  <a:cubicBezTo>
                    <a:pt x="144145" y="2120900"/>
                    <a:pt x="544830" y="2164715"/>
                    <a:pt x="746125" y="2073910"/>
                  </a:cubicBezTo>
                  <a:cubicBezTo>
                    <a:pt x="947420" y="1983105"/>
                    <a:pt x="972820" y="1978660"/>
                    <a:pt x="1007745" y="1666875"/>
                  </a:cubicBezTo>
                  <a:cubicBezTo>
                    <a:pt x="1042670" y="1355090"/>
                    <a:pt x="953770" y="847090"/>
                    <a:pt x="920750" y="513715"/>
                  </a:cubicBezTo>
                  <a:cubicBezTo>
                    <a:pt x="887730" y="180340"/>
                    <a:pt x="857250" y="79375"/>
                    <a:pt x="843280" y="0"/>
                  </a:cubicBezTo>
                </a:path>
              </a:pathLst>
            </a:custGeom>
            <a:noFill/>
            <a:ln w="25400">
              <a:solidFill>
                <a:srgbClr val="FF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椭圆 47"/>
            <p:cNvSpPr>
              <a:spLocks noChangeAspect="1"/>
            </p:cNvSpPr>
            <p:nvPr>
              <p:custDataLst>
                <p:tags r:id="rId25"/>
              </p:custDataLst>
            </p:nvPr>
          </p:nvSpPr>
          <p:spPr>
            <a:xfrm>
              <a:off x="16558" y="3849"/>
              <a:ext cx="266" cy="266"/>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63" name="组合 62"/>
          <p:cNvGrpSpPr/>
          <p:nvPr/>
        </p:nvGrpSpPr>
        <p:grpSpPr>
          <a:xfrm>
            <a:off x="9768205" y="1006475"/>
            <a:ext cx="1579245" cy="2461260"/>
            <a:chOff x="15383" y="1578"/>
            <a:chExt cx="2487" cy="3876"/>
          </a:xfrm>
        </p:grpSpPr>
        <p:grpSp>
          <p:nvGrpSpPr>
            <p:cNvPr id="51" name="组合 50"/>
            <p:cNvGrpSpPr/>
            <p:nvPr/>
          </p:nvGrpSpPr>
          <p:grpSpPr>
            <a:xfrm rot="16200000">
              <a:off x="14697" y="2281"/>
              <a:ext cx="3876" cy="2471"/>
              <a:chOff x="3112" y="6804"/>
              <a:chExt cx="3876" cy="2471"/>
            </a:xfrm>
          </p:grpSpPr>
          <p:sp>
            <p:nvSpPr>
              <p:cNvPr id="49" name="任意多边形 48"/>
              <p:cNvSpPr/>
              <p:nvPr/>
            </p:nvSpPr>
            <p:spPr>
              <a:xfrm>
                <a:off x="3158" y="6804"/>
                <a:ext cx="3633" cy="931"/>
              </a:xfrm>
              <a:custGeom>
                <a:avLst/>
                <a:gdLst>
                  <a:gd name="connisteX0" fmla="*/ 0 w 2306955"/>
                  <a:gd name="connsiteY0" fmla="*/ 571500 h 591185"/>
                  <a:gd name="connisteX1" fmla="*/ 988695 w 2306955"/>
                  <a:gd name="connsiteY1" fmla="*/ 591185 h 591185"/>
                  <a:gd name="connisteX2" fmla="*/ 988695 w 2306955"/>
                  <a:gd name="connsiteY2" fmla="*/ 9525 h 591185"/>
                  <a:gd name="connisteX3" fmla="*/ 2306955 w 2306955"/>
                  <a:gd name="connsiteY3" fmla="*/ 0 h 591185"/>
                </a:gdLst>
                <a:ahLst/>
                <a:cxnLst>
                  <a:cxn ang="0">
                    <a:pos x="connisteX0" y="connsiteY0"/>
                  </a:cxn>
                  <a:cxn ang="0">
                    <a:pos x="connisteX1" y="connsiteY1"/>
                  </a:cxn>
                  <a:cxn ang="0">
                    <a:pos x="connisteX2" y="connsiteY2"/>
                  </a:cxn>
                  <a:cxn ang="0">
                    <a:pos x="connisteX3" y="connsiteY3"/>
                  </a:cxn>
                </a:cxnLst>
                <a:rect l="l" t="t" r="r" b="b"/>
                <a:pathLst>
                  <a:path w="2306955" h="591185">
                    <a:moveTo>
                      <a:pt x="0" y="571500"/>
                    </a:moveTo>
                    <a:lnTo>
                      <a:pt x="988695" y="591185"/>
                    </a:lnTo>
                    <a:lnTo>
                      <a:pt x="988695" y="9525"/>
                    </a:lnTo>
                    <a:lnTo>
                      <a:pt x="2306955" y="0"/>
                    </a:lnTo>
                  </a:path>
                </a:pathLst>
              </a:custGeom>
              <a:noFill/>
              <a:ln w="50800">
                <a:solidFill>
                  <a:srgbClr val="FF0000"/>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任意多边形 49"/>
              <p:cNvSpPr/>
              <p:nvPr/>
            </p:nvSpPr>
            <p:spPr>
              <a:xfrm>
                <a:off x="3112" y="8605"/>
                <a:ext cx="3877" cy="671"/>
              </a:xfrm>
              <a:custGeom>
                <a:avLst/>
                <a:gdLst>
                  <a:gd name="connisteX0" fmla="*/ 0 w 2461895"/>
                  <a:gd name="connsiteY0" fmla="*/ 426085 h 426085"/>
                  <a:gd name="connisteX1" fmla="*/ 213360 w 2461895"/>
                  <a:gd name="connsiteY1" fmla="*/ 416560 h 426085"/>
                  <a:gd name="connisteX2" fmla="*/ 222885 w 2461895"/>
                  <a:gd name="connsiteY2" fmla="*/ 9525 h 426085"/>
                  <a:gd name="connisteX3" fmla="*/ 2461895 w 2461895"/>
                  <a:gd name="connsiteY3" fmla="*/ 0 h 426085"/>
                </a:gdLst>
                <a:ahLst/>
                <a:cxnLst>
                  <a:cxn ang="0">
                    <a:pos x="connisteX0" y="connsiteY0"/>
                  </a:cxn>
                  <a:cxn ang="0">
                    <a:pos x="connisteX1" y="connsiteY1"/>
                  </a:cxn>
                  <a:cxn ang="0">
                    <a:pos x="connisteX2" y="connsiteY2"/>
                  </a:cxn>
                  <a:cxn ang="0">
                    <a:pos x="connisteX3" y="connsiteY3"/>
                  </a:cxn>
                </a:cxnLst>
                <a:rect l="l" t="t" r="r" b="b"/>
                <a:pathLst>
                  <a:path w="2461895" h="426085">
                    <a:moveTo>
                      <a:pt x="0" y="426085"/>
                    </a:moveTo>
                    <a:lnTo>
                      <a:pt x="213360" y="416560"/>
                    </a:lnTo>
                    <a:lnTo>
                      <a:pt x="222885" y="9525"/>
                    </a:lnTo>
                    <a:lnTo>
                      <a:pt x="2461895" y="0"/>
                    </a:lnTo>
                  </a:path>
                </a:pathLst>
              </a:custGeom>
              <a:noFill/>
              <a:ln w="50800">
                <a:solidFill>
                  <a:srgbClr val="FF0000"/>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52" name="直接连接符 51"/>
            <p:cNvCxnSpPr>
              <a:stCxn id="49" idx="0"/>
              <a:endCxn id="48" idx="0"/>
            </p:cNvCxnSpPr>
            <p:nvPr/>
          </p:nvCxnSpPr>
          <p:spPr>
            <a:xfrm flipV="1">
              <a:off x="16300" y="3849"/>
              <a:ext cx="391" cy="156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53" name="直接连接符 52"/>
            <p:cNvCxnSpPr/>
            <p:nvPr>
              <p:custDataLst>
                <p:tags r:id="rId26"/>
              </p:custDataLst>
            </p:nvPr>
          </p:nvCxnSpPr>
          <p:spPr>
            <a:xfrm flipV="1">
              <a:off x="16314" y="3980"/>
              <a:ext cx="367" cy="412"/>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54" name="直接连接符 53"/>
            <p:cNvCxnSpPr>
              <a:stCxn id="49" idx="1"/>
            </p:cNvCxnSpPr>
            <p:nvPr>
              <p:custDataLst>
                <p:tags r:id="rId27"/>
              </p:custDataLst>
            </p:nvPr>
          </p:nvCxnSpPr>
          <p:spPr>
            <a:xfrm>
              <a:off x="16331" y="3852"/>
              <a:ext cx="350" cy="128"/>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55" name="直接连接符 54"/>
            <p:cNvCxnSpPr/>
            <p:nvPr>
              <p:custDataLst>
                <p:tags r:id="rId28"/>
              </p:custDataLst>
            </p:nvPr>
          </p:nvCxnSpPr>
          <p:spPr>
            <a:xfrm>
              <a:off x="15383" y="3064"/>
              <a:ext cx="1282" cy="886"/>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56" name="直接连接符 55"/>
            <p:cNvCxnSpPr/>
            <p:nvPr>
              <p:custDataLst>
                <p:tags r:id="rId29"/>
              </p:custDataLst>
            </p:nvPr>
          </p:nvCxnSpPr>
          <p:spPr>
            <a:xfrm>
              <a:off x="15383" y="2591"/>
              <a:ext cx="1298" cy="1374"/>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57" name="直接连接符 56"/>
            <p:cNvCxnSpPr>
              <a:stCxn id="49" idx="3"/>
            </p:cNvCxnSpPr>
            <p:nvPr>
              <p:custDataLst>
                <p:tags r:id="rId30"/>
              </p:custDataLst>
            </p:nvPr>
          </p:nvCxnSpPr>
          <p:spPr>
            <a:xfrm>
              <a:off x="15400" y="1776"/>
              <a:ext cx="1281" cy="2174"/>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58" name="直接连接符 57"/>
            <p:cNvCxnSpPr>
              <a:stCxn id="50" idx="3"/>
            </p:cNvCxnSpPr>
            <p:nvPr>
              <p:custDataLst>
                <p:tags r:id="rId31"/>
              </p:custDataLst>
            </p:nvPr>
          </p:nvCxnSpPr>
          <p:spPr>
            <a:xfrm flipH="1">
              <a:off x="16681" y="1578"/>
              <a:ext cx="520" cy="2387"/>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59" name="直接连接符 58"/>
            <p:cNvCxnSpPr/>
            <p:nvPr>
              <p:custDataLst>
                <p:tags r:id="rId32"/>
              </p:custDataLst>
            </p:nvPr>
          </p:nvCxnSpPr>
          <p:spPr>
            <a:xfrm flipH="1">
              <a:off x="16696" y="2835"/>
              <a:ext cx="503" cy="114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0" name="直接连接符 59"/>
            <p:cNvCxnSpPr/>
            <p:nvPr>
              <p:custDataLst>
                <p:tags r:id="rId33"/>
              </p:custDataLst>
            </p:nvPr>
          </p:nvCxnSpPr>
          <p:spPr>
            <a:xfrm flipH="1">
              <a:off x="16681" y="3782"/>
              <a:ext cx="534" cy="183"/>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1" name="直接连接符 60"/>
            <p:cNvCxnSpPr/>
            <p:nvPr>
              <p:custDataLst>
                <p:tags r:id="rId34"/>
              </p:custDataLst>
            </p:nvPr>
          </p:nvCxnSpPr>
          <p:spPr>
            <a:xfrm flipH="1" flipV="1">
              <a:off x="16681" y="3950"/>
              <a:ext cx="518" cy="747"/>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2" name="直接连接符 61"/>
            <p:cNvCxnSpPr>
              <a:stCxn id="50" idx="2"/>
            </p:cNvCxnSpPr>
            <p:nvPr>
              <p:custDataLst>
                <p:tags r:id="rId35"/>
              </p:custDataLst>
            </p:nvPr>
          </p:nvCxnSpPr>
          <p:spPr>
            <a:xfrm flipH="1" flipV="1">
              <a:off x="16665" y="3965"/>
              <a:ext cx="551" cy="1139"/>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grpSp>
        <p:nvGrpSpPr>
          <p:cNvPr id="83" name="组合 82"/>
          <p:cNvGrpSpPr/>
          <p:nvPr/>
        </p:nvGrpSpPr>
        <p:grpSpPr>
          <a:xfrm>
            <a:off x="1933575" y="4315460"/>
            <a:ext cx="2461260" cy="1578610"/>
            <a:chOff x="3045" y="6796"/>
            <a:chExt cx="3876" cy="2486"/>
          </a:xfrm>
        </p:grpSpPr>
        <p:grpSp>
          <p:nvGrpSpPr>
            <p:cNvPr id="64" name="组合 63"/>
            <p:cNvGrpSpPr/>
            <p:nvPr/>
          </p:nvGrpSpPr>
          <p:grpSpPr>
            <a:xfrm rot="5400000">
              <a:off x="3740" y="6101"/>
              <a:ext cx="2487" cy="3876"/>
              <a:chOff x="15383" y="1578"/>
              <a:chExt cx="2487" cy="3876"/>
            </a:xfrm>
          </p:grpSpPr>
          <p:grpSp>
            <p:nvGrpSpPr>
              <p:cNvPr id="65" name="组合 64"/>
              <p:cNvGrpSpPr/>
              <p:nvPr/>
            </p:nvGrpSpPr>
            <p:grpSpPr>
              <a:xfrm rot="16200000">
                <a:off x="14697" y="2281"/>
                <a:ext cx="3876" cy="2471"/>
                <a:chOff x="3112" y="6804"/>
                <a:chExt cx="3876" cy="2471"/>
              </a:xfrm>
            </p:grpSpPr>
            <p:sp>
              <p:nvSpPr>
                <p:cNvPr id="66" name="任意多边形 65"/>
                <p:cNvSpPr/>
                <p:nvPr>
                  <p:custDataLst>
                    <p:tags r:id="rId36"/>
                  </p:custDataLst>
                </p:nvPr>
              </p:nvSpPr>
              <p:spPr>
                <a:xfrm>
                  <a:off x="3158" y="6804"/>
                  <a:ext cx="3633" cy="931"/>
                </a:xfrm>
                <a:custGeom>
                  <a:avLst/>
                  <a:gdLst>
                    <a:gd name="connisteX0" fmla="*/ 0 w 2306955"/>
                    <a:gd name="connsiteY0" fmla="*/ 571500 h 591185"/>
                    <a:gd name="connisteX1" fmla="*/ 988695 w 2306955"/>
                    <a:gd name="connsiteY1" fmla="*/ 591185 h 591185"/>
                    <a:gd name="connisteX2" fmla="*/ 988695 w 2306955"/>
                    <a:gd name="connsiteY2" fmla="*/ 9525 h 591185"/>
                    <a:gd name="connisteX3" fmla="*/ 2306955 w 2306955"/>
                    <a:gd name="connsiteY3" fmla="*/ 0 h 591185"/>
                  </a:gdLst>
                  <a:ahLst/>
                  <a:cxnLst>
                    <a:cxn ang="0">
                      <a:pos x="connisteX0" y="connsiteY0"/>
                    </a:cxn>
                    <a:cxn ang="0">
                      <a:pos x="connisteX1" y="connsiteY1"/>
                    </a:cxn>
                    <a:cxn ang="0">
                      <a:pos x="connisteX2" y="connsiteY2"/>
                    </a:cxn>
                    <a:cxn ang="0">
                      <a:pos x="connisteX3" y="connsiteY3"/>
                    </a:cxn>
                  </a:cxnLst>
                  <a:rect l="l" t="t" r="r" b="b"/>
                  <a:pathLst>
                    <a:path w="2306955" h="591185">
                      <a:moveTo>
                        <a:pt x="0" y="571500"/>
                      </a:moveTo>
                      <a:lnTo>
                        <a:pt x="988695" y="591185"/>
                      </a:lnTo>
                      <a:lnTo>
                        <a:pt x="988695" y="9525"/>
                      </a:lnTo>
                      <a:lnTo>
                        <a:pt x="2306955" y="0"/>
                      </a:lnTo>
                    </a:path>
                  </a:pathLst>
                </a:custGeom>
                <a:noFill/>
                <a:ln w="50800">
                  <a:solidFill>
                    <a:srgbClr val="FF0000"/>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任意多边形 66"/>
                <p:cNvSpPr/>
                <p:nvPr>
                  <p:custDataLst>
                    <p:tags r:id="rId37"/>
                  </p:custDataLst>
                </p:nvPr>
              </p:nvSpPr>
              <p:spPr>
                <a:xfrm>
                  <a:off x="3112" y="8605"/>
                  <a:ext cx="3877" cy="671"/>
                </a:xfrm>
                <a:custGeom>
                  <a:avLst/>
                  <a:gdLst>
                    <a:gd name="connisteX0" fmla="*/ 0 w 2461895"/>
                    <a:gd name="connsiteY0" fmla="*/ 426085 h 426085"/>
                    <a:gd name="connisteX1" fmla="*/ 213360 w 2461895"/>
                    <a:gd name="connsiteY1" fmla="*/ 416560 h 426085"/>
                    <a:gd name="connisteX2" fmla="*/ 222885 w 2461895"/>
                    <a:gd name="connsiteY2" fmla="*/ 9525 h 426085"/>
                    <a:gd name="connisteX3" fmla="*/ 2461895 w 2461895"/>
                    <a:gd name="connsiteY3" fmla="*/ 0 h 426085"/>
                  </a:gdLst>
                  <a:ahLst/>
                  <a:cxnLst>
                    <a:cxn ang="0">
                      <a:pos x="connisteX0" y="connsiteY0"/>
                    </a:cxn>
                    <a:cxn ang="0">
                      <a:pos x="connisteX1" y="connsiteY1"/>
                    </a:cxn>
                    <a:cxn ang="0">
                      <a:pos x="connisteX2" y="connsiteY2"/>
                    </a:cxn>
                    <a:cxn ang="0">
                      <a:pos x="connisteX3" y="connsiteY3"/>
                    </a:cxn>
                  </a:cxnLst>
                  <a:rect l="l" t="t" r="r" b="b"/>
                  <a:pathLst>
                    <a:path w="2461895" h="426085">
                      <a:moveTo>
                        <a:pt x="0" y="426085"/>
                      </a:moveTo>
                      <a:lnTo>
                        <a:pt x="213360" y="416560"/>
                      </a:lnTo>
                      <a:lnTo>
                        <a:pt x="222885" y="9525"/>
                      </a:lnTo>
                      <a:lnTo>
                        <a:pt x="2461895" y="0"/>
                      </a:lnTo>
                    </a:path>
                  </a:pathLst>
                </a:custGeom>
                <a:noFill/>
                <a:ln w="50800">
                  <a:solidFill>
                    <a:srgbClr val="FF0000"/>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68" name="直接连接符 67"/>
              <p:cNvCxnSpPr>
                <a:stCxn id="66" idx="0"/>
              </p:cNvCxnSpPr>
              <p:nvPr>
                <p:custDataLst>
                  <p:tags r:id="rId38"/>
                </p:custDataLst>
              </p:nvPr>
            </p:nvCxnSpPr>
            <p:spPr>
              <a:xfrm flipV="1">
                <a:off x="16300" y="3849"/>
                <a:ext cx="391" cy="156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9" name="直接连接符 68"/>
              <p:cNvCxnSpPr/>
              <p:nvPr>
                <p:custDataLst>
                  <p:tags r:id="rId39"/>
                </p:custDataLst>
              </p:nvPr>
            </p:nvCxnSpPr>
            <p:spPr>
              <a:xfrm flipV="1">
                <a:off x="16314" y="3980"/>
                <a:ext cx="367" cy="412"/>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70" name="直接连接符 69"/>
              <p:cNvCxnSpPr>
                <a:stCxn id="66" idx="1"/>
              </p:cNvCxnSpPr>
              <p:nvPr>
                <p:custDataLst>
                  <p:tags r:id="rId40"/>
                </p:custDataLst>
              </p:nvPr>
            </p:nvCxnSpPr>
            <p:spPr>
              <a:xfrm>
                <a:off x="16331" y="3852"/>
                <a:ext cx="350" cy="128"/>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71" name="直接连接符 70"/>
              <p:cNvCxnSpPr/>
              <p:nvPr>
                <p:custDataLst>
                  <p:tags r:id="rId41"/>
                </p:custDataLst>
              </p:nvPr>
            </p:nvCxnSpPr>
            <p:spPr>
              <a:xfrm>
                <a:off x="15383" y="3064"/>
                <a:ext cx="1282" cy="886"/>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72" name="直接连接符 71"/>
              <p:cNvCxnSpPr/>
              <p:nvPr>
                <p:custDataLst>
                  <p:tags r:id="rId42"/>
                </p:custDataLst>
              </p:nvPr>
            </p:nvCxnSpPr>
            <p:spPr>
              <a:xfrm>
                <a:off x="15383" y="2591"/>
                <a:ext cx="1298" cy="1374"/>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73" name="直接连接符 72"/>
              <p:cNvCxnSpPr>
                <a:stCxn id="66" idx="3"/>
              </p:cNvCxnSpPr>
              <p:nvPr>
                <p:custDataLst>
                  <p:tags r:id="rId43"/>
                </p:custDataLst>
              </p:nvPr>
            </p:nvCxnSpPr>
            <p:spPr>
              <a:xfrm>
                <a:off x="15400" y="1776"/>
                <a:ext cx="1281" cy="2174"/>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74" name="直接连接符 73"/>
              <p:cNvCxnSpPr>
                <a:stCxn id="67" idx="3"/>
              </p:cNvCxnSpPr>
              <p:nvPr>
                <p:custDataLst>
                  <p:tags r:id="rId44"/>
                </p:custDataLst>
              </p:nvPr>
            </p:nvCxnSpPr>
            <p:spPr>
              <a:xfrm flipH="1">
                <a:off x="16681" y="1578"/>
                <a:ext cx="520" cy="2387"/>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75" name="直接连接符 74"/>
              <p:cNvCxnSpPr/>
              <p:nvPr>
                <p:custDataLst>
                  <p:tags r:id="rId45"/>
                </p:custDataLst>
              </p:nvPr>
            </p:nvCxnSpPr>
            <p:spPr>
              <a:xfrm flipH="1">
                <a:off x="16696" y="2835"/>
                <a:ext cx="503" cy="114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76" name="直接连接符 75"/>
              <p:cNvCxnSpPr/>
              <p:nvPr>
                <p:custDataLst>
                  <p:tags r:id="rId46"/>
                </p:custDataLst>
              </p:nvPr>
            </p:nvCxnSpPr>
            <p:spPr>
              <a:xfrm flipH="1">
                <a:off x="16681" y="3782"/>
                <a:ext cx="534" cy="183"/>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77" name="直接连接符 76"/>
              <p:cNvCxnSpPr/>
              <p:nvPr>
                <p:custDataLst>
                  <p:tags r:id="rId47"/>
                </p:custDataLst>
              </p:nvPr>
            </p:nvCxnSpPr>
            <p:spPr>
              <a:xfrm flipH="1" flipV="1">
                <a:off x="16681" y="3950"/>
                <a:ext cx="518" cy="747"/>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78" name="直接连接符 77"/>
              <p:cNvCxnSpPr>
                <a:stCxn id="67" idx="2"/>
              </p:cNvCxnSpPr>
              <p:nvPr>
                <p:custDataLst>
                  <p:tags r:id="rId48"/>
                </p:custDataLst>
              </p:nvPr>
            </p:nvCxnSpPr>
            <p:spPr>
              <a:xfrm flipH="1" flipV="1">
                <a:off x="16665" y="3965"/>
                <a:ext cx="551" cy="1139"/>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sp>
          <p:nvSpPr>
            <p:cNvPr id="79" name="椭圆 78"/>
            <p:cNvSpPr>
              <a:spLocks noChangeAspect="1"/>
            </p:cNvSpPr>
            <p:nvPr>
              <p:custDataLst>
                <p:tags r:id="rId49"/>
              </p:custDataLst>
            </p:nvPr>
          </p:nvSpPr>
          <p:spPr>
            <a:xfrm>
              <a:off x="4385" y="7937"/>
              <a:ext cx="266" cy="266"/>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81" name="文本框 80"/>
          <p:cNvSpPr txBox="1"/>
          <p:nvPr>
            <p:custDataLst>
              <p:tags r:id="rId50"/>
            </p:custDataLst>
          </p:nvPr>
        </p:nvSpPr>
        <p:spPr>
          <a:xfrm>
            <a:off x="7646670" y="2143760"/>
            <a:ext cx="1866900" cy="306705"/>
          </a:xfrm>
          <a:prstGeom prst="rect">
            <a:avLst/>
          </a:prstGeom>
          <a:noFill/>
        </p:spPr>
        <p:txBody>
          <a:bodyPr wrap="none" rtlCol="0" anchor="t">
            <a:spAutoFit/>
          </a:bodyPr>
          <a:p>
            <a:pPr indent="0" algn="l">
              <a:buFont typeface="+mj-ea"/>
              <a:buNone/>
            </a:pPr>
            <a:r>
              <a:rPr lang="zh-CN" altLang="en-US" sz="1400" b="1">
                <a:solidFill>
                  <a:srgbClr val="FF0000"/>
                </a:solidFill>
                <a:latin typeface="+mn-ea"/>
                <a:sym typeface="+mn-ea"/>
              </a:rPr>
              <a:t>（闭环检测</a:t>
            </a:r>
            <a:r>
              <a:rPr lang="en-US" altLang="zh-CN" sz="1400" b="1">
                <a:solidFill>
                  <a:srgbClr val="FF0000"/>
                </a:solidFill>
                <a:latin typeface="+mn-ea"/>
                <a:sym typeface="+mn-ea"/>
              </a:rPr>
              <a:t>/</a:t>
            </a:r>
            <a:r>
              <a:rPr lang="zh-CN" altLang="en-US" sz="1400" b="1">
                <a:solidFill>
                  <a:srgbClr val="FF0000"/>
                </a:solidFill>
                <a:latin typeface="+mn-ea"/>
                <a:sym typeface="+mn-ea"/>
              </a:rPr>
              <a:t>重定位）</a:t>
            </a:r>
            <a:endParaRPr lang="zh-CN" altLang="en-US" sz="1400" b="1">
              <a:solidFill>
                <a:srgbClr val="FF0000"/>
              </a:solidFill>
              <a:latin typeface="+mn-ea"/>
              <a:sym typeface="+mn-ea"/>
            </a:endParaRPr>
          </a:p>
        </p:txBody>
      </p:sp>
      <p:sp>
        <p:nvSpPr>
          <p:cNvPr id="85" name="文本框 84"/>
          <p:cNvSpPr txBox="1"/>
          <p:nvPr>
            <p:custDataLst>
              <p:tags r:id="rId51"/>
            </p:custDataLst>
          </p:nvPr>
        </p:nvSpPr>
        <p:spPr>
          <a:xfrm>
            <a:off x="7642860" y="1849755"/>
            <a:ext cx="1249680" cy="306705"/>
          </a:xfrm>
          <a:prstGeom prst="rect">
            <a:avLst/>
          </a:prstGeom>
          <a:noFill/>
        </p:spPr>
        <p:txBody>
          <a:bodyPr wrap="none" rtlCol="0" anchor="t">
            <a:spAutoFit/>
          </a:bodyPr>
          <a:p>
            <a:pPr indent="0" algn="l">
              <a:buFont typeface="+mj-ea"/>
              <a:buNone/>
            </a:pPr>
            <a:r>
              <a:rPr lang="zh-CN" altLang="en-US" sz="1400" b="1">
                <a:solidFill>
                  <a:srgbClr val="FF0000"/>
                </a:solidFill>
                <a:latin typeface="+mn-ea"/>
                <a:sym typeface="+mn-ea"/>
              </a:rPr>
              <a:t>（增量建图）</a:t>
            </a:r>
            <a:endParaRPr lang="zh-CN" altLang="en-US" sz="1400" b="1">
              <a:solidFill>
                <a:srgbClr val="FF0000"/>
              </a:solidFill>
              <a:latin typeface="+mn-ea"/>
              <a:sym typeface="+mn-ea"/>
            </a:endParaRPr>
          </a:p>
        </p:txBody>
      </p:sp>
      <p:sp>
        <p:nvSpPr>
          <p:cNvPr id="86" name="任意多边形 85"/>
          <p:cNvSpPr/>
          <p:nvPr/>
        </p:nvSpPr>
        <p:spPr>
          <a:xfrm>
            <a:off x="2867025" y="2495550"/>
            <a:ext cx="7724775" cy="2619375"/>
          </a:xfrm>
          <a:custGeom>
            <a:avLst/>
            <a:gdLst>
              <a:gd name="connisteX0" fmla="*/ 7724775 w 7724775"/>
              <a:gd name="connsiteY0" fmla="*/ 0 h 2619375"/>
              <a:gd name="connisteX1" fmla="*/ 1485900 w 7724775"/>
              <a:gd name="connsiteY1" fmla="*/ 742950 h 2619375"/>
              <a:gd name="connisteX2" fmla="*/ 0 w 7724775"/>
              <a:gd name="connsiteY2" fmla="*/ 2619375 h 2619375"/>
            </a:gdLst>
            <a:ahLst/>
            <a:cxnLst>
              <a:cxn ang="0">
                <a:pos x="connisteX0" y="connsiteY0"/>
              </a:cxn>
              <a:cxn ang="0">
                <a:pos x="connisteX1" y="connsiteY1"/>
              </a:cxn>
              <a:cxn ang="0">
                <a:pos x="connisteX2" y="connsiteY2"/>
              </a:cxn>
            </a:cxnLst>
            <a:rect l="l" t="t" r="r" b="b"/>
            <a:pathLst>
              <a:path w="7724775" h="2619375">
                <a:moveTo>
                  <a:pt x="7724775" y="0"/>
                </a:moveTo>
                <a:cubicBezTo>
                  <a:pt x="6506845" y="111125"/>
                  <a:pt x="3030855" y="219075"/>
                  <a:pt x="1485900" y="742950"/>
                </a:cubicBezTo>
                <a:cubicBezTo>
                  <a:pt x="-59055" y="1266825"/>
                  <a:pt x="172085" y="2258695"/>
                  <a:pt x="0" y="2619375"/>
                </a:cubicBezTo>
              </a:path>
            </a:pathLst>
          </a:custGeom>
          <a:no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89" name="组合 88"/>
          <p:cNvGrpSpPr/>
          <p:nvPr/>
        </p:nvGrpSpPr>
        <p:grpSpPr>
          <a:xfrm>
            <a:off x="2857500" y="4551680"/>
            <a:ext cx="1598930" cy="553720"/>
            <a:chOff x="4500" y="7168"/>
            <a:chExt cx="2518" cy="872"/>
          </a:xfrm>
        </p:grpSpPr>
        <p:sp>
          <p:nvSpPr>
            <p:cNvPr id="87" name="任意多边形 86"/>
            <p:cNvSpPr/>
            <p:nvPr/>
          </p:nvSpPr>
          <p:spPr>
            <a:xfrm>
              <a:off x="4500" y="7350"/>
              <a:ext cx="2355" cy="690"/>
            </a:xfrm>
            <a:custGeom>
              <a:avLst/>
              <a:gdLst>
                <a:gd name="connisteX0" fmla="*/ 0 w 1495425"/>
                <a:gd name="connsiteY0" fmla="*/ 438150 h 438150"/>
                <a:gd name="connisteX1" fmla="*/ 1009650 w 1495425"/>
                <a:gd name="connsiteY1" fmla="*/ 228600 h 438150"/>
                <a:gd name="connisteX2" fmla="*/ 1495425 w 1495425"/>
                <a:gd name="connsiteY2" fmla="*/ 0 h 438150"/>
              </a:gdLst>
              <a:ahLst/>
              <a:cxnLst>
                <a:cxn ang="0">
                  <a:pos x="connisteX0" y="connsiteY0"/>
                </a:cxn>
                <a:cxn ang="0">
                  <a:pos x="connisteX1" y="connsiteY1"/>
                </a:cxn>
                <a:cxn ang="0">
                  <a:pos x="connisteX2" y="connsiteY2"/>
                </a:cxn>
              </a:cxnLst>
              <a:rect l="l" t="t" r="r" b="b"/>
              <a:pathLst>
                <a:path w="1495425" h="438150">
                  <a:moveTo>
                    <a:pt x="0" y="438150"/>
                  </a:moveTo>
                  <a:cubicBezTo>
                    <a:pt x="192405" y="400685"/>
                    <a:pt x="710565" y="316230"/>
                    <a:pt x="1009650" y="228600"/>
                  </a:cubicBezTo>
                  <a:cubicBezTo>
                    <a:pt x="1308735" y="140970"/>
                    <a:pt x="1418590" y="41275"/>
                    <a:pt x="1495425" y="0"/>
                  </a:cubicBezTo>
                </a:path>
              </a:pathLst>
            </a:custGeom>
            <a:noFill/>
            <a:ln w="25400">
              <a:solidFill>
                <a:srgbClr val="FF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8" name="椭圆 87"/>
            <p:cNvSpPr>
              <a:spLocks noChangeAspect="1"/>
            </p:cNvSpPr>
            <p:nvPr>
              <p:custDataLst>
                <p:tags r:id="rId52"/>
              </p:custDataLst>
            </p:nvPr>
          </p:nvSpPr>
          <p:spPr>
            <a:xfrm>
              <a:off x="6752" y="7168"/>
              <a:ext cx="266" cy="266"/>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10" name="组合 109"/>
          <p:cNvGrpSpPr/>
          <p:nvPr/>
        </p:nvGrpSpPr>
        <p:grpSpPr>
          <a:xfrm>
            <a:off x="2886075" y="3848735"/>
            <a:ext cx="2971800" cy="1593850"/>
            <a:chOff x="4530" y="6011"/>
            <a:chExt cx="4680" cy="2510"/>
          </a:xfrm>
        </p:grpSpPr>
        <p:grpSp>
          <p:nvGrpSpPr>
            <p:cNvPr id="92" name="组合 91"/>
            <p:cNvGrpSpPr/>
            <p:nvPr/>
          </p:nvGrpSpPr>
          <p:grpSpPr>
            <a:xfrm>
              <a:off x="4530" y="6015"/>
              <a:ext cx="4680" cy="2505"/>
              <a:chOff x="4530" y="6015"/>
              <a:chExt cx="4680" cy="2505"/>
            </a:xfrm>
          </p:grpSpPr>
          <p:sp>
            <p:nvSpPr>
              <p:cNvPr id="90" name="任意多边形 89"/>
              <p:cNvSpPr/>
              <p:nvPr/>
            </p:nvSpPr>
            <p:spPr>
              <a:xfrm>
                <a:off x="4530" y="6015"/>
                <a:ext cx="4680" cy="1590"/>
              </a:xfrm>
              <a:custGeom>
                <a:avLst/>
                <a:gdLst>
                  <a:gd name="connisteX0" fmla="*/ 0 w 2971800"/>
                  <a:gd name="connsiteY0" fmla="*/ 1009650 h 1009650"/>
                  <a:gd name="connisteX1" fmla="*/ 9525 w 2971800"/>
                  <a:gd name="connsiteY1" fmla="*/ 409575 h 1009650"/>
                  <a:gd name="connisteX2" fmla="*/ 1905000 w 2971800"/>
                  <a:gd name="connsiteY2" fmla="*/ 409575 h 1009650"/>
                  <a:gd name="connisteX3" fmla="*/ 1895475 w 2971800"/>
                  <a:gd name="connsiteY3" fmla="*/ 0 h 1009650"/>
                  <a:gd name="connisteX4" fmla="*/ 2971800 w 2971800"/>
                  <a:gd name="connsiteY4" fmla="*/ 0 h 100965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971800" h="1009650">
                    <a:moveTo>
                      <a:pt x="0" y="1009650"/>
                    </a:moveTo>
                    <a:lnTo>
                      <a:pt x="9525" y="409575"/>
                    </a:lnTo>
                    <a:lnTo>
                      <a:pt x="1905000" y="409575"/>
                    </a:lnTo>
                    <a:lnTo>
                      <a:pt x="1895475" y="0"/>
                    </a:lnTo>
                    <a:lnTo>
                      <a:pt x="2971800" y="0"/>
                    </a:lnTo>
                  </a:path>
                </a:pathLst>
              </a:custGeom>
              <a:noFill/>
              <a:ln w="38100">
                <a:solidFill>
                  <a:schemeClr val="accent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1" name="任意多边形 90"/>
              <p:cNvSpPr/>
              <p:nvPr/>
            </p:nvSpPr>
            <p:spPr>
              <a:xfrm>
                <a:off x="4575" y="8100"/>
                <a:ext cx="4605" cy="420"/>
              </a:xfrm>
              <a:custGeom>
                <a:avLst/>
                <a:gdLst>
                  <a:gd name="connisteX0" fmla="*/ 0 w 2924175"/>
                  <a:gd name="connsiteY0" fmla="*/ 257175 h 266700"/>
                  <a:gd name="connisteX1" fmla="*/ 1885950 w 2924175"/>
                  <a:gd name="connsiteY1" fmla="*/ 266700 h 266700"/>
                  <a:gd name="connisteX2" fmla="*/ 1895475 w 2924175"/>
                  <a:gd name="connsiteY2" fmla="*/ 0 h 266700"/>
                  <a:gd name="connisteX3" fmla="*/ 2924175 w 2924175"/>
                  <a:gd name="connsiteY3" fmla="*/ 0 h 266700"/>
                </a:gdLst>
                <a:ahLst/>
                <a:cxnLst>
                  <a:cxn ang="0">
                    <a:pos x="connisteX0" y="connsiteY0"/>
                  </a:cxn>
                  <a:cxn ang="0">
                    <a:pos x="connisteX1" y="connsiteY1"/>
                  </a:cxn>
                  <a:cxn ang="0">
                    <a:pos x="connisteX2" y="connsiteY2"/>
                  </a:cxn>
                  <a:cxn ang="0">
                    <a:pos x="connisteX3" y="connsiteY3"/>
                  </a:cxn>
                </a:cxnLst>
                <a:rect l="l" t="t" r="r" b="b"/>
                <a:pathLst>
                  <a:path w="2924175" h="266700">
                    <a:moveTo>
                      <a:pt x="0" y="257175"/>
                    </a:moveTo>
                    <a:lnTo>
                      <a:pt x="1885950" y="266700"/>
                    </a:lnTo>
                    <a:lnTo>
                      <a:pt x="1895475" y="0"/>
                    </a:lnTo>
                    <a:lnTo>
                      <a:pt x="2924175" y="0"/>
                    </a:lnTo>
                  </a:path>
                </a:pathLst>
              </a:custGeom>
              <a:noFill/>
              <a:ln w="38100">
                <a:solidFill>
                  <a:schemeClr val="accent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09" name="组合 108"/>
            <p:cNvGrpSpPr/>
            <p:nvPr/>
          </p:nvGrpSpPr>
          <p:grpSpPr>
            <a:xfrm>
              <a:off x="4530" y="6011"/>
              <a:ext cx="4679" cy="2511"/>
              <a:chOff x="4530" y="6011"/>
              <a:chExt cx="4679" cy="2511"/>
            </a:xfrm>
          </p:grpSpPr>
          <p:cxnSp>
            <p:nvCxnSpPr>
              <p:cNvPr id="93" name="直接连接符 92"/>
              <p:cNvCxnSpPr>
                <a:endCxn id="90" idx="0"/>
              </p:cNvCxnSpPr>
              <p:nvPr/>
            </p:nvCxnSpPr>
            <p:spPr>
              <a:xfrm flipH="1">
                <a:off x="4530" y="7303"/>
                <a:ext cx="2351" cy="302"/>
              </a:xfrm>
              <a:prstGeom prst="line">
                <a:avLst/>
              </a:prstGeom>
            </p:spPr>
            <p:style>
              <a:lnRef idx="2">
                <a:schemeClr val="accent1"/>
              </a:lnRef>
              <a:fillRef idx="0">
                <a:srgbClr val="FFFFFF"/>
              </a:fillRef>
              <a:effectRef idx="0">
                <a:srgbClr val="FFFFFF"/>
              </a:effectRef>
              <a:fontRef idx="minor">
                <a:schemeClr val="tx1"/>
              </a:fontRef>
            </p:style>
          </p:cxnSp>
          <p:cxnSp>
            <p:nvCxnSpPr>
              <p:cNvPr id="94" name="直接连接符 93"/>
              <p:cNvCxnSpPr>
                <a:endCxn id="91" idx="0"/>
              </p:cNvCxnSpPr>
              <p:nvPr>
                <p:custDataLst>
                  <p:tags r:id="rId53"/>
                </p:custDataLst>
              </p:nvPr>
            </p:nvCxnSpPr>
            <p:spPr>
              <a:xfrm flipH="1">
                <a:off x="4575" y="7308"/>
                <a:ext cx="2297" cy="1197"/>
              </a:xfrm>
              <a:prstGeom prst="line">
                <a:avLst/>
              </a:prstGeom>
            </p:spPr>
            <p:style>
              <a:lnRef idx="2">
                <a:schemeClr val="accent1"/>
              </a:lnRef>
              <a:fillRef idx="0">
                <a:srgbClr val="FFFFFF"/>
              </a:fillRef>
              <a:effectRef idx="0">
                <a:srgbClr val="FFFFFF"/>
              </a:effectRef>
              <a:fontRef idx="minor">
                <a:schemeClr val="tx1"/>
              </a:fontRef>
            </p:style>
          </p:cxnSp>
          <p:cxnSp>
            <p:nvCxnSpPr>
              <p:cNvPr id="95" name="直接连接符 94"/>
              <p:cNvCxnSpPr/>
              <p:nvPr>
                <p:custDataLst>
                  <p:tags r:id="rId54"/>
                </p:custDataLst>
              </p:nvPr>
            </p:nvCxnSpPr>
            <p:spPr>
              <a:xfrm flipH="1" flipV="1">
                <a:off x="4532" y="7155"/>
                <a:ext cx="2332" cy="150"/>
              </a:xfrm>
              <a:prstGeom prst="line">
                <a:avLst/>
              </a:prstGeom>
            </p:spPr>
            <p:style>
              <a:lnRef idx="2">
                <a:schemeClr val="accent1"/>
              </a:lnRef>
              <a:fillRef idx="0">
                <a:srgbClr val="FFFFFF"/>
              </a:fillRef>
              <a:effectRef idx="0">
                <a:srgbClr val="FFFFFF"/>
              </a:effectRef>
              <a:fontRef idx="minor">
                <a:schemeClr val="tx1"/>
              </a:fontRef>
            </p:style>
          </p:cxnSp>
          <p:cxnSp>
            <p:nvCxnSpPr>
              <p:cNvPr id="96" name="直接连接符 95"/>
              <p:cNvCxnSpPr/>
              <p:nvPr>
                <p:custDataLst>
                  <p:tags r:id="rId55"/>
                </p:custDataLst>
              </p:nvPr>
            </p:nvCxnSpPr>
            <p:spPr>
              <a:xfrm flipH="1" flipV="1">
                <a:off x="4540" y="6668"/>
                <a:ext cx="2324" cy="629"/>
              </a:xfrm>
              <a:prstGeom prst="line">
                <a:avLst/>
              </a:prstGeom>
            </p:spPr>
            <p:style>
              <a:lnRef idx="2">
                <a:schemeClr val="accent1"/>
              </a:lnRef>
              <a:fillRef idx="0">
                <a:srgbClr val="FFFFFF"/>
              </a:fillRef>
              <a:effectRef idx="0">
                <a:srgbClr val="FFFFFF"/>
              </a:effectRef>
              <a:fontRef idx="minor">
                <a:schemeClr val="tx1"/>
              </a:fontRef>
            </p:style>
          </p:cxnSp>
          <p:cxnSp>
            <p:nvCxnSpPr>
              <p:cNvPr id="97" name="直接连接符 96"/>
              <p:cNvCxnSpPr/>
              <p:nvPr>
                <p:custDataLst>
                  <p:tags r:id="rId56"/>
                </p:custDataLst>
              </p:nvPr>
            </p:nvCxnSpPr>
            <p:spPr>
              <a:xfrm flipH="1" flipV="1">
                <a:off x="5381" y="6668"/>
                <a:ext cx="1483" cy="629"/>
              </a:xfrm>
              <a:prstGeom prst="line">
                <a:avLst/>
              </a:prstGeom>
            </p:spPr>
            <p:style>
              <a:lnRef idx="2">
                <a:schemeClr val="accent1"/>
              </a:lnRef>
              <a:fillRef idx="0">
                <a:srgbClr val="FFFFFF"/>
              </a:fillRef>
              <a:effectRef idx="0">
                <a:srgbClr val="FFFFFF"/>
              </a:effectRef>
              <a:fontRef idx="minor">
                <a:schemeClr val="tx1"/>
              </a:fontRef>
            </p:style>
          </p:cxnSp>
          <p:cxnSp>
            <p:nvCxnSpPr>
              <p:cNvPr id="98" name="直接连接符 97"/>
              <p:cNvCxnSpPr/>
              <p:nvPr>
                <p:custDataLst>
                  <p:tags r:id="rId57"/>
                </p:custDataLst>
              </p:nvPr>
            </p:nvCxnSpPr>
            <p:spPr>
              <a:xfrm>
                <a:off x="6610" y="6663"/>
                <a:ext cx="255" cy="634"/>
              </a:xfrm>
              <a:prstGeom prst="line">
                <a:avLst/>
              </a:prstGeom>
            </p:spPr>
            <p:style>
              <a:lnRef idx="2">
                <a:schemeClr val="accent1"/>
              </a:lnRef>
              <a:fillRef idx="0">
                <a:srgbClr val="FFFFFF"/>
              </a:fillRef>
              <a:effectRef idx="0">
                <a:srgbClr val="FFFFFF"/>
              </a:effectRef>
              <a:fontRef idx="minor">
                <a:schemeClr val="tx1"/>
              </a:fontRef>
            </p:style>
          </p:cxnSp>
          <p:cxnSp>
            <p:nvCxnSpPr>
              <p:cNvPr id="99" name="直接连接符 98"/>
              <p:cNvCxnSpPr>
                <a:stCxn id="90" idx="2"/>
              </p:cNvCxnSpPr>
              <p:nvPr>
                <p:custDataLst>
                  <p:tags r:id="rId58"/>
                </p:custDataLst>
              </p:nvPr>
            </p:nvCxnSpPr>
            <p:spPr>
              <a:xfrm flipH="1">
                <a:off x="6873" y="6660"/>
                <a:ext cx="657" cy="641"/>
              </a:xfrm>
              <a:prstGeom prst="line">
                <a:avLst/>
              </a:prstGeom>
            </p:spPr>
            <p:style>
              <a:lnRef idx="2">
                <a:schemeClr val="accent1"/>
              </a:lnRef>
              <a:fillRef idx="0">
                <a:srgbClr val="FFFFFF"/>
              </a:fillRef>
              <a:effectRef idx="0">
                <a:srgbClr val="FFFFFF"/>
              </a:effectRef>
              <a:fontRef idx="minor">
                <a:schemeClr val="tx1"/>
              </a:fontRef>
            </p:style>
          </p:cxnSp>
          <p:cxnSp>
            <p:nvCxnSpPr>
              <p:cNvPr id="100" name="直接连接符 99"/>
              <p:cNvCxnSpPr/>
              <p:nvPr>
                <p:custDataLst>
                  <p:tags r:id="rId59"/>
                </p:custDataLst>
              </p:nvPr>
            </p:nvCxnSpPr>
            <p:spPr>
              <a:xfrm flipH="1">
                <a:off x="6880" y="6011"/>
                <a:ext cx="1598" cy="1294"/>
              </a:xfrm>
              <a:prstGeom prst="line">
                <a:avLst/>
              </a:prstGeom>
            </p:spPr>
            <p:style>
              <a:lnRef idx="2">
                <a:schemeClr val="accent1"/>
              </a:lnRef>
              <a:fillRef idx="0">
                <a:srgbClr val="FFFFFF"/>
              </a:fillRef>
              <a:effectRef idx="0">
                <a:srgbClr val="FFFFFF"/>
              </a:effectRef>
              <a:fontRef idx="minor">
                <a:schemeClr val="tx1"/>
              </a:fontRef>
            </p:style>
          </p:cxnSp>
          <p:cxnSp>
            <p:nvCxnSpPr>
              <p:cNvPr id="101" name="直接连接符 100"/>
              <p:cNvCxnSpPr>
                <a:stCxn id="90" idx="4"/>
              </p:cNvCxnSpPr>
              <p:nvPr>
                <p:custDataLst>
                  <p:tags r:id="rId60"/>
                </p:custDataLst>
              </p:nvPr>
            </p:nvCxnSpPr>
            <p:spPr>
              <a:xfrm flipH="1">
                <a:off x="6865" y="6015"/>
                <a:ext cx="2345" cy="1297"/>
              </a:xfrm>
              <a:prstGeom prst="line">
                <a:avLst/>
              </a:prstGeom>
            </p:spPr>
            <p:style>
              <a:lnRef idx="2">
                <a:schemeClr val="accent1"/>
              </a:lnRef>
              <a:fillRef idx="0">
                <a:srgbClr val="FFFFFF"/>
              </a:fillRef>
              <a:effectRef idx="0">
                <a:srgbClr val="FFFFFF"/>
              </a:effectRef>
              <a:fontRef idx="minor">
                <a:schemeClr val="tx1"/>
              </a:fontRef>
            </p:style>
          </p:cxnSp>
          <p:cxnSp>
            <p:nvCxnSpPr>
              <p:cNvPr id="102" name="直接连接符 101"/>
              <p:cNvCxnSpPr>
                <a:stCxn id="91" idx="3"/>
              </p:cNvCxnSpPr>
              <p:nvPr>
                <p:custDataLst>
                  <p:tags r:id="rId61"/>
                </p:custDataLst>
              </p:nvPr>
            </p:nvCxnSpPr>
            <p:spPr>
              <a:xfrm flipH="1" flipV="1">
                <a:off x="6857" y="7293"/>
                <a:ext cx="2323" cy="807"/>
              </a:xfrm>
              <a:prstGeom prst="line">
                <a:avLst/>
              </a:prstGeom>
            </p:spPr>
            <p:style>
              <a:lnRef idx="2">
                <a:schemeClr val="accent1"/>
              </a:lnRef>
              <a:fillRef idx="0">
                <a:srgbClr val="FFFFFF"/>
              </a:fillRef>
              <a:effectRef idx="0">
                <a:srgbClr val="FFFFFF"/>
              </a:effectRef>
              <a:fontRef idx="minor">
                <a:schemeClr val="tx1"/>
              </a:fontRef>
            </p:style>
          </p:cxnSp>
          <p:cxnSp>
            <p:nvCxnSpPr>
              <p:cNvPr id="103" name="直接连接符 102"/>
              <p:cNvCxnSpPr/>
              <p:nvPr>
                <p:custDataLst>
                  <p:tags r:id="rId62"/>
                </p:custDataLst>
              </p:nvPr>
            </p:nvCxnSpPr>
            <p:spPr>
              <a:xfrm flipH="1" flipV="1">
                <a:off x="6867" y="7298"/>
                <a:ext cx="1505" cy="800"/>
              </a:xfrm>
              <a:prstGeom prst="line">
                <a:avLst/>
              </a:prstGeom>
            </p:spPr>
            <p:style>
              <a:lnRef idx="2">
                <a:schemeClr val="accent1"/>
              </a:lnRef>
              <a:fillRef idx="0">
                <a:srgbClr val="FFFFFF"/>
              </a:fillRef>
              <a:effectRef idx="0">
                <a:srgbClr val="FFFFFF"/>
              </a:effectRef>
              <a:fontRef idx="minor">
                <a:schemeClr val="tx1"/>
              </a:fontRef>
            </p:style>
          </p:cxnSp>
          <p:cxnSp>
            <p:nvCxnSpPr>
              <p:cNvPr id="104" name="直接连接符 103"/>
              <p:cNvCxnSpPr>
                <a:stCxn id="91" idx="2"/>
              </p:cNvCxnSpPr>
              <p:nvPr>
                <p:custDataLst>
                  <p:tags r:id="rId63"/>
                </p:custDataLst>
              </p:nvPr>
            </p:nvCxnSpPr>
            <p:spPr>
              <a:xfrm flipH="1" flipV="1">
                <a:off x="6877" y="7303"/>
                <a:ext cx="683" cy="797"/>
              </a:xfrm>
              <a:prstGeom prst="line">
                <a:avLst/>
              </a:prstGeom>
            </p:spPr>
            <p:style>
              <a:lnRef idx="2">
                <a:schemeClr val="accent1"/>
              </a:lnRef>
              <a:fillRef idx="0">
                <a:srgbClr val="FFFFFF"/>
              </a:fillRef>
              <a:effectRef idx="0">
                <a:srgbClr val="FFFFFF"/>
              </a:effectRef>
              <a:fontRef idx="minor">
                <a:schemeClr val="tx1"/>
              </a:fontRef>
            </p:style>
          </p:cxnSp>
          <p:cxnSp>
            <p:nvCxnSpPr>
              <p:cNvPr id="105" name="直接连接符 104"/>
              <p:cNvCxnSpPr>
                <a:stCxn id="91" idx="1"/>
              </p:cNvCxnSpPr>
              <p:nvPr>
                <p:custDataLst>
                  <p:tags r:id="rId64"/>
                </p:custDataLst>
              </p:nvPr>
            </p:nvCxnSpPr>
            <p:spPr>
              <a:xfrm flipH="1" flipV="1">
                <a:off x="6862" y="7298"/>
                <a:ext cx="683" cy="1222"/>
              </a:xfrm>
              <a:prstGeom prst="line">
                <a:avLst/>
              </a:prstGeom>
            </p:spPr>
            <p:style>
              <a:lnRef idx="2">
                <a:schemeClr val="accent1"/>
              </a:lnRef>
              <a:fillRef idx="0">
                <a:srgbClr val="FFFFFF"/>
              </a:fillRef>
              <a:effectRef idx="0">
                <a:srgbClr val="FFFFFF"/>
              </a:effectRef>
              <a:fontRef idx="minor">
                <a:schemeClr val="tx1"/>
              </a:fontRef>
            </p:style>
          </p:cxnSp>
          <p:cxnSp>
            <p:nvCxnSpPr>
              <p:cNvPr id="106" name="直接连接符 105"/>
              <p:cNvCxnSpPr/>
              <p:nvPr>
                <p:custDataLst>
                  <p:tags r:id="rId65"/>
                </p:custDataLst>
              </p:nvPr>
            </p:nvCxnSpPr>
            <p:spPr>
              <a:xfrm flipH="1" flipV="1">
                <a:off x="6877" y="7308"/>
                <a:ext cx="210" cy="1215"/>
              </a:xfrm>
              <a:prstGeom prst="line">
                <a:avLst/>
              </a:prstGeom>
            </p:spPr>
            <p:style>
              <a:lnRef idx="2">
                <a:schemeClr val="accent1"/>
              </a:lnRef>
              <a:fillRef idx="0">
                <a:srgbClr val="FFFFFF"/>
              </a:fillRef>
              <a:effectRef idx="0">
                <a:srgbClr val="FFFFFF"/>
              </a:effectRef>
              <a:fontRef idx="minor">
                <a:schemeClr val="tx1"/>
              </a:fontRef>
            </p:style>
          </p:cxnSp>
          <p:cxnSp>
            <p:nvCxnSpPr>
              <p:cNvPr id="107" name="直接连接符 106"/>
              <p:cNvCxnSpPr/>
              <p:nvPr>
                <p:custDataLst>
                  <p:tags r:id="rId66"/>
                </p:custDataLst>
              </p:nvPr>
            </p:nvCxnSpPr>
            <p:spPr>
              <a:xfrm flipV="1">
                <a:off x="6407" y="7303"/>
                <a:ext cx="465" cy="1215"/>
              </a:xfrm>
              <a:prstGeom prst="line">
                <a:avLst/>
              </a:prstGeom>
            </p:spPr>
            <p:style>
              <a:lnRef idx="2">
                <a:schemeClr val="accent1"/>
              </a:lnRef>
              <a:fillRef idx="0">
                <a:srgbClr val="FFFFFF"/>
              </a:fillRef>
              <a:effectRef idx="0">
                <a:srgbClr val="FFFFFF"/>
              </a:effectRef>
              <a:fontRef idx="minor">
                <a:schemeClr val="tx1"/>
              </a:fontRef>
            </p:style>
          </p:cxnSp>
          <p:cxnSp>
            <p:nvCxnSpPr>
              <p:cNvPr id="108" name="直接连接符 107"/>
              <p:cNvCxnSpPr/>
              <p:nvPr>
                <p:custDataLst>
                  <p:tags r:id="rId67"/>
                </p:custDataLst>
              </p:nvPr>
            </p:nvCxnSpPr>
            <p:spPr>
              <a:xfrm flipV="1">
                <a:off x="5602" y="7303"/>
                <a:ext cx="1275" cy="1210"/>
              </a:xfrm>
              <a:prstGeom prst="line">
                <a:avLst/>
              </a:prstGeom>
            </p:spPr>
            <p:style>
              <a:lnRef idx="2">
                <a:schemeClr val="accent1"/>
              </a:lnRef>
              <a:fillRef idx="0">
                <a:srgbClr val="FFFFFF"/>
              </a:fillRef>
              <a:effectRef idx="0">
                <a:srgbClr val="FFFFFF"/>
              </a:effectRef>
              <a:fontRef idx="minor">
                <a:schemeClr val="tx1"/>
              </a:fontRef>
            </p:style>
          </p:cxnSp>
        </p:grpSp>
      </p:grpSp>
      <p:sp>
        <p:nvSpPr>
          <p:cNvPr id="111" name="文本框 110"/>
          <p:cNvSpPr txBox="1"/>
          <p:nvPr/>
        </p:nvSpPr>
        <p:spPr>
          <a:xfrm>
            <a:off x="1092200" y="6044565"/>
            <a:ext cx="8375015" cy="306705"/>
          </a:xfrm>
          <a:prstGeom prst="rect">
            <a:avLst/>
          </a:prstGeom>
          <a:noFill/>
          <a:ln w="9525">
            <a:noFill/>
          </a:ln>
        </p:spPr>
        <p:txBody>
          <a:bodyPr wrap="square">
            <a:spAutoFit/>
          </a:bodyPr>
          <a:p>
            <a:pPr indent="0">
              <a:lnSpc>
                <a:spcPct val="100000"/>
              </a:lnSpc>
              <a:buFont typeface="+mj-ea"/>
              <a:buNone/>
            </a:pPr>
            <a:r>
              <a:rPr lang="zh-CN" altLang="en-US" sz="1400" b="0">
                <a:solidFill>
                  <a:srgbClr val="FFFF00"/>
                </a:solidFill>
                <a:latin typeface="+mn-ea"/>
                <a:cs typeface="+mn-ea"/>
              </a:rPr>
              <a:t>数据关联的数据形式是多样的，除了基于激光轮廓，还可以基于激光特征点、图像特征、机器学习特征等。</a:t>
            </a:r>
            <a:endParaRPr lang="zh-CN" altLang="en-US" sz="1400" b="0">
              <a:solidFill>
                <a:srgbClr val="FFFF00"/>
              </a:solidFill>
              <a:latin typeface="+mn-ea"/>
              <a:cs typeface="+mn-ea"/>
            </a:endParaRPr>
          </a:p>
        </p:txBody>
      </p:sp>
      <p:sp>
        <p:nvSpPr>
          <p:cNvPr id="112" name="文本框 111"/>
          <p:cNvSpPr txBox="1"/>
          <p:nvPr>
            <p:custDataLst>
              <p:tags r:id="rId68"/>
            </p:custDataLst>
          </p:nvPr>
        </p:nvSpPr>
        <p:spPr>
          <a:xfrm>
            <a:off x="2762885" y="6370320"/>
            <a:ext cx="4865370" cy="306705"/>
          </a:xfrm>
          <a:prstGeom prst="rect">
            <a:avLst/>
          </a:prstGeom>
          <a:noFill/>
          <a:ln w="9525">
            <a:noFill/>
          </a:ln>
        </p:spPr>
        <p:txBody>
          <a:bodyPr wrap="square">
            <a:spAutoFit/>
          </a:bodyPr>
          <a:p>
            <a:pPr indent="0">
              <a:lnSpc>
                <a:spcPct val="100000"/>
              </a:lnSpc>
              <a:buFont typeface="+mj-ea"/>
              <a:buNone/>
            </a:pPr>
            <a:r>
              <a:rPr lang="zh-CN" altLang="en-US" sz="1400" b="0">
                <a:solidFill>
                  <a:srgbClr val="FF0000"/>
                </a:solidFill>
                <a:latin typeface="+mn-ea"/>
                <a:cs typeface="+mn-ea"/>
              </a:rPr>
              <a:t>（其实目前的人工智能算法，也就相当于一个数据关联模型）</a:t>
            </a:r>
            <a:endParaRPr lang="zh-CN" altLang="en-US" sz="1400" b="0">
              <a:solidFill>
                <a:srgbClr val="FF0000"/>
              </a:solidFill>
              <a:latin typeface="+mn-ea"/>
              <a:cs typeface="+mn-ea"/>
            </a:endParaRPr>
          </a:p>
        </p:txBody>
      </p:sp>
    </p:spTree>
    <p:custDataLst>
      <p:tags r:id="rId6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blinds(horizontal)">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blinds(horizontal)">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blinds(horizontal)">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blinds(horizontal)">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blinds(horizontal)">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blinds(horizontal)">
                                      <p:cBhvr>
                                        <p:cTn id="75" dur="500"/>
                                        <p:tgtEl>
                                          <p:spTgt spid="45"/>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blinds(horizontal)">
                                      <p:cBhvr>
                                        <p:cTn id="80" dur="500"/>
                                        <p:tgtEl>
                                          <p:spTgt spid="81"/>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82"/>
                                        </p:tgtEl>
                                        <p:attrNameLst>
                                          <p:attrName>style.visibility</p:attrName>
                                        </p:attrNameLst>
                                      </p:cBhvr>
                                      <p:to>
                                        <p:strVal val="visible"/>
                                      </p:to>
                                    </p:set>
                                    <p:animEffect transition="in" filter="blinds(horizontal)">
                                      <p:cBhvr>
                                        <p:cTn id="85" dur="500"/>
                                        <p:tgtEl>
                                          <p:spTgt spid="82"/>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blinds(horizontal)">
                                      <p:cBhvr>
                                        <p:cTn id="90" dur="500"/>
                                        <p:tgtEl>
                                          <p:spTgt spid="63"/>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blinds(horizontal)">
                                      <p:cBhvr>
                                        <p:cTn id="95" dur="500"/>
                                        <p:tgtEl>
                                          <p:spTgt spid="83"/>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86"/>
                                        </p:tgtEl>
                                        <p:attrNameLst>
                                          <p:attrName>style.visibility</p:attrName>
                                        </p:attrNameLst>
                                      </p:cBhvr>
                                      <p:to>
                                        <p:strVal val="visible"/>
                                      </p:to>
                                    </p:set>
                                    <p:animEffect transition="in" filter="blinds(horizontal)">
                                      <p:cBhvr>
                                        <p:cTn id="100" dur="500"/>
                                        <p:tgtEl>
                                          <p:spTgt spid="86"/>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blinds(horizontal)">
                                      <p:cBhvr>
                                        <p:cTn id="105" dur="500"/>
                                        <p:tgtEl>
                                          <p:spTgt spid="85"/>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nodeType="click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blinds(horizontal)">
                                      <p:cBhvr>
                                        <p:cTn id="110" dur="500"/>
                                        <p:tgtEl>
                                          <p:spTgt spid="89"/>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nodeType="clickEffect">
                                  <p:stCondLst>
                                    <p:cond delay="0"/>
                                  </p:stCondLst>
                                  <p:childTnLst>
                                    <p:set>
                                      <p:cBhvr>
                                        <p:cTn id="114" dur="1" fill="hold">
                                          <p:stCondLst>
                                            <p:cond delay="0"/>
                                          </p:stCondLst>
                                        </p:cTn>
                                        <p:tgtEl>
                                          <p:spTgt spid="110"/>
                                        </p:tgtEl>
                                        <p:attrNameLst>
                                          <p:attrName>style.visibility</p:attrName>
                                        </p:attrNameLst>
                                      </p:cBhvr>
                                      <p:to>
                                        <p:strVal val="visible"/>
                                      </p:to>
                                    </p:set>
                                    <p:animEffect transition="in" filter="blinds(horizontal)">
                                      <p:cBhvr>
                                        <p:cTn id="115" dur="500"/>
                                        <p:tgtEl>
                                          <p:spTgt spid="110"/>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111"/>
                                        </p:tgtEl>
                                        <p:attrNameLst>
                                          <p:attrName>style.visibility</p:attrName>
                                        </p:attrNameLst>
                                      </p:cBhvr>
                                      <p:to>
                                        <p:strVal val="visible"/>
                                      </p:to>
                                    </p:set>
                                    <p:animEffect transition="in" filter="blinds(horizontal)">
                                      <p:cBhvr>
                                        <p:cTn id="120" dur="500"/>
                                        <p:tgtEl>
                                          <p:spTgt spid="111"/>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112"/>
                                        </p:tgtEl>
                                        <p:attrNameLst>
                                          <p:attrName>style.visibility</p:attrName>
                                        </p:attrNameLst>
                                      </p:cBhvr>
                                      <p:to>
                                        <p:strVal val="visible"/>
                                      </p:to>
                                    </p:set>
                                    <p:animEffect transition="in" filter="blinds(horizontal)">
                                      <p:cBhvr>
                                        <p:cTn id="12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5" grpId="0"/>
      <p:bldP spid="18" grpId="0" bldLvl="0" animBg="1"/>
      <p:bldP spid="19" grpId="0" bldLvl="0" animBg="1"/>
      <p:bldP spid="20" grpId="0"/>
      <p:bldP spid="21" grpId="0"/>
      <p:bldP spid="23" grpId="0"/>
      <p:bldP spid="46" grpId="0"/>
      <p:bldP spid="25" grpId="0" animBg="1"/>
      <p:bldP spid="26" grpId="0" animBg="1"/>
      <p:bldP spid="27" grpId="0" bldLvl="0" animBg="1"/>
      <p:bldP spid="12" grpId="0" animBg="1"/>
      <p:bldP spid="24" grpId="0" animBg="1"/>
      <p:bldP spid="28" grpId="0" animBg="1"/>
      <p:bldP spid="29" grpId="0" animBg="1"/>
      <p:bldP spid="81" grpId="0"/>
      <p:bldP spid="85" grpId="0"/>
      <p:bldP spid="86" grpId="0" animBg="1"/>
      <p:bldP spid="111" grpId="0"/>
      <p:bldP spid="1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，你真的了解吗？</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0" name="标题 1"/>
          <p:cNvSpPr>
            <a:spLocks noGrp="1"/>
          </p:cNvSpPr>
          <p:nvPr>
            <p:custDataLst>
              <p:tags r:id="rId4"/>
            </p:custDataLst>
          </p:nvPr>
        </p:nvSpPr>
        <p:spPr>
          <a:xfrm>
            <a:off x="632460" y="1998345"/>
            <a:ext cx="168592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b="0">
                <a:solidFill>
                  <a:schemeClr val="bg1"/>
                </a:solidFill>
              </a:rPr>
              <a:t>电脑维修</a:t>
            </a:r>
            <a:endParaRPr lang="zh-CN" altLang="en-US" sz="1600" b="0">
              <a:solidFill>
                <a:schemeClr val="bg1"/>
              </a:solidFill>
            </a:endParaRPr>
          </a:p>
        </p:txBody>
      </p:sp>
      <p:sp>
        <p:nvSpPr>
          <p:cNvPr id="3" name="文本框 2"/>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4" name="标题 1"/>
          <p:cNvSpPr>
            <a:spLocks noGrp="1"/>
          </p:cNvSpPr>
          <p:nvPr>
            <p:custDataLst>
              <p:tags r:id="rId6"/>
            </p:custDataLst>
          </p:nvPr>
        </p:nvSpPr>
        <p:spPr>
          <a:xfrm>
            <a:off x="632460" y="2577465"/>
            <a:ext cx="168592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en-US" altLang="zh-CN" sz="1600" b="0">
                <a:solidFill>
                  <a:schemeClr val="bg1"/>
                </a:solidFill>
              </a:rPr>
              <a:t>Web</a:t>
            </a:r>
            <a:r>
              <a:rPr lang="zh-CN" altLang="en-US" sz="1600" b="0">
                <a:solidFill>
                  <a:schemeClr val="bg1"/>
                </a:solidFill>
              </a:rPr>
              <a:t>前端</a:t>
            </a:r>
            <a:endParaRPr lang="zh-CN" altLang="en-US" sz="1600" b="0">
              <a:solidFill>
                <a:schemeClr val="bg1"/>
              </a:solidFill>
            </a:endParaRPr>
          </a:p>
        </p:txBody>
      </p:sp>
      <p:sp>
        <p:nvSpPr>
          <p:cNvPr id="5" name="标题 1"/>
          <p:cNvSpPr>
            <a:spLocks noGrp="1"/>
          </p:cNvSpPr>
          <p:nvPr>
            <p:custDataLst>
              <p:tags r:id="rId7"/>
            </p:custDataLst>
          </p:nvPr>
        </p:nvSpPr>
        <p:spPr>
          <a:xfrm>
            <a:off x="641985" y="3121660"/>
            <a:ext cx="168592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b="0">
                <a:solidFill>
                  <a:schemeClr val="bg1"/>
                </a:solidFill>
              </a:rPr>
              <a:t>嵌入式开发</a:t>
            </a:r>
            <a:endParaRPr lang="zh-CN" altLang="en-US" sz="1600" b="0">
              <a:solidFill>
                <a:schemeClr val="bg1"/>
              </a:solidFill>
            </a:endParaRPr>
          </a:p>
        </p:txBody>
      </p:sp>
      <p:sp>
        <p:nvSpPr>
          <p:cNvPr id="7" name="标题 1"/>
          <p:cNvSpPr>
            <a:spLocks noGrp="1"/>
          </p:cNvSpPr>
          <p:nvPr>
            <p:custDataLst>
              <p:tags r:id="rId8"/>
            </p:custDataLst>
          </p:nvPr>
        </p:nvSpPr>
        <p:spPr>
          <a:xfrm>
            <a:off x="632460" y="3770630"/>
            <a:ext cx="168592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b="0">
                <a:solidFill>
                  <a:schemeClr val="bg1"/>
                </a:solidFill>
              </a:rPr>
              <a:t>天文学研究</a:t>
            </a:r>
            <a:endParaRPr lang="zh-CN" altLang="en-US" sz="1600" b="0">
              <a:solidFill>
                <a:schemeClr val="bg1"/>
              </a:solidFill>
            </a:endParaRPr>
          </a:p>
        </p:txBody>
      </p:sp>
      <p:sp>
        <p:nvSpPr>
          <p:cNvPr id="8" name="标题 1"/>
          <p:cNvSpPr>
            <a:spLocks noGrp="1"/>
          </p:cNvSpPr>
          <p:nvPr>
            <p:custDataLst>
              <p:tags r:id="rId9"/>
            </p:custDataLst>
          </p:nvPr>
        </p:nvSpPr>
        <p:spPr>
          <a:xfrm>
            <a:off x="641985" y="4419600"/>
            <a:ext cx="168592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b="0">
                <a:solidFill>
                  <a:schemeClr val="bg1"/>
                </a:solidFill>
              </a:rPr>
              <a:t>量子计算</a:t>
            </a:r>
            <a:endParaRPr lang="zh-CN" altLang="en-US" sz="1600" b="0">
              <a:solidFill>
                <a:schemeClr val="bg1"/>
              </a:solidFill>
            </a:endParaRPr>
          </a:p>
        </p:txBody>
      </p:sp>
      <p:sp>
        <p:nvSpPr>
          <p:cNvPr id="10" name="圆角矩形 9"/>
          <p:cNvSpPr/>
          <p:nvPr/>
        </p:nvSpPr>
        <p:spPr>
          <a:xfrm>
            <a:off x="3195320" y="3121660"/>
            <a:ext cx="1134110" cy="79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计算机</a:t>
            </a:r>
            <a:endParaRPr lang="zh-CN" altLang="en-US"/>
          </a:p>
        </p:txBody>
      </p:sp>
      <p:cxnSp>
        <p:nvCxnSpPr>
          <p:cNvPr id="12" name="直接箭头连接符 11"/>
          <p:cNvCxnSpPr>
            <a:stCxn id="20" idx="3"/>
            <a:endCxn id="10" idx="1"/>
          </p:cNvCxnSpPr>
          <p:nvPr/>
        </p:nvCxnSpPr>
        <p:spPr>
          <a:xfrm>
            <a:off x="2318385" y="2224405"/>
            <a:ext cx="876935" cy="12941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a:stCxn id="4" idx="3"/>
            <a:endCxn id="10" idx="1"/>
          </p:cNvCxnSpPr>
          <p:nvPr/>
        </p:nvCxnSpPr>
        <p:spPr>
          <a:xfrm>
            <a:off x="2318385" y="2803525"/>
            <a:ext cx="876935" cy="7150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a:stCxn id="5" idx="3"/>
            <a:endCxn id="10" idx="1"/>
          </p:cNvCxnSpPr>
          <p:nvPr/>
        </p:nvCxnSpPr>
        <p:spPr>
          <a:xfrm>
            <a:off x="2327910" y="3347720"/>
            <a:ext cx="867410" cy="1708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4" name="直接箭头连接符 33"/>
          <p:cNvCxnSpPr>
            <a:stCxn id="7" idx="3"/>
            <a:endCxn id="10" idx="1"/>
          </p:cNvCxnSpPr>
          <p:nvPr/>
        </p:nvCxnSpPr>
        <p:spPr>
          <a:xfrm flipV="1">
            <a:off x="2318385" y="3518535"/>
            <a:ext cx="876935" cy="4781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stCxn id="8" idx="3"/>
            <a:endCxn id="10" idx="1"/>
          </p:cNvCxnSpPr>
          <p:nvPr/>
        </p:nvCxnSpPr>
        <p:spPr>
          <a:xfrm flipV="1">
            <a:off x="2327910" y="3518535"/>
            <a:ext cx="867410" cy="11271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6" name="标题 1"/>
          <p:cNvSpPr>
            <a:spLocks noGrp="1"/>
          </p:cNvSpPr>
          <p:nvPr>
            <p:custDataLst>
              <p:tags r:id="rId10"/>
            </p:custDataLst>
          </p:nvPr>
        </p:nvSpPr>
        <p:spPr>
          <a:xfrm>
            <a:off x="7373620" y="1998345"/>
            <a:ext cx="168592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b="0">
                <a:solidFill>
                  <a:schemeClr val="bg1"/>
                </a:solidFill>
              </a:rPr>
              <a:t>送餐机器人</a:t>
            </a:r>
            <a:endParaRPr lang="zh-CN" altLang="en-US" sz="1600" b="0">
              <a:solidFill>
                <a:schemeClr val="bg1"/>
              </a:solidFill>
            </a:endParaRPr>
          </a:p>
        </p:txBody>
      </p:sp>
      <p:sp>
        <p:nvSpPr>
          <p:cNvPr id="37" name="标题 1"/>
          <p:cNvSpPr>
            <a:spLocks noGrp="1"/>
          </p:cNvSpPr>
          <p:nvPr>
            <p:custDataLst>
              <p:tags r:id="rId11"/>
            </p:custDataLst>
          </p:nvPr>
        </p:nvSpPr>
        <p:spPr>
          <a:xfrm>
            <a:off x="7373620" y="2577465"/>
            <a:ext cx="168592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b="0">
                <a:solidFill>
                  <a:schemeClr val="bg1"/>
                </a:solidFill>
              </a:rPr>
              <a:t>高精定位</a:t>
            </a:r>
            <a:endParaRPr lang="zh-CN" altLang="en-US" sz="1600" b="0">
              <a:solidFill>
                <a:schemeClr val="bg1"/>
              </a:solidFill>
            </a:endParaRPr>
          </a:p>
        </p:txBody>
      </p:sp>
      <p:sp>
        <p:nvSpPr>
          <p:cNvPr id="38" name="标题 1"/>
          <p:cNvSpPr>
            <a:spLocks noGrp="1"/>
          </p:cNvSpPr>
          <p:nvPr>
            <p:custDataLst>
              <p:tags r:id="rId12"/>
            </p:custDataLst>
          </p:nvPr>
        </p:nvSpPr>
        <p:spPr>
          <a:xfrm>
            <a:off x="7383145" y="3121660"/>
            <a:ext cx="168592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b="0">
                <a:solidFill>
                  <a:schemeClr val="bg1"/>
                </a:solidFill>
              </a:rPr>
              <a:t>高精地图</a:t>
            </a:r>
            <a:endParaRPr lang="zh-CN" altLang="en-US" sz="1600" b="0">
              <a:solidFill>
                <a:schemeClr val="bg1"/>
              </a:solidFill>
            </a:endParaRPr>
          </a:p>
        </p:txBody>
      </p:sp>
      <p:sp>
        <p:nvSpPr>
          <p:cNvPr id="39" name="标题 1"/>
          <p:cNvSpPr>
            <a:spLocks noGrp="1"/>
          </p:cNvSpPr>
          <p:nvPr>
            <p:custDataLst>
              <p:tags r:id="rId13"/>
            </p:custDataLst>
          </p:nvPr>
        </p:nvSpPr>
        <p:spPr>
          <a:xfrm>
            <a:off x="7373620" y="3770630"/>
            <a:ext cx="168592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b="0">
                <a:solidFill>
                  <a:schemeClr val="bg1"/>
                </a:solidFill>
              </a:rPr>
              <a:t>语义地图</a:t>
            </a:r>
            <a:endParaRPr lang="zh-CN" altLang="en-US" sz="1600" b="0">
              <a:solidFill>
                <a:schemeClr val="bg1"/>
              </a:solidFill>
            </a:endParaRPr>
          </a:p>
        </p:txBody>
      </p:sp>
      <p:sp>
        <p:nvSpPr>
          <p:cNvPr id="40" name="标题 1"/>
          <p:cNvSpPr>
            <a:spLocks noGrp="1"/>
          </p:cNvSpPr>
          <p:nvPr>
            <p:custDataLst>
              <p:tags r:id="rId14"/>
            </p:custDataLst>
          </p:nvPr>
        </p:nvSpPr>
        <p:spPr>
          <a:xfrm>
            <a:off x="7383145" y="4419600"/>
            <a:ext cx="168592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en-US" altLang="zh-CN" sz="1600" b="0">
                <a:solidFill>
                  <a:schemeClr val="bg1"/>
                </a:solidFill>
              </a:rPr>
              <a:t>ORB-SLAM</a:t>
            </a:r>
            <a:endParaRPr lang="en-US" altLang="zh-CN" sz="1600" b="0">
              <a:solidFill>
                <a:schemeClr val="bg1"/>
              </a:solidFill>
            </a:endParaRPr>
          </a:p>
        </p:txBody>
      </p:sp>
      <p:sp>
        <p:nvSpPr>
          <p:cNvPr id="41" name="圆角矩形 40"/>
          <p:cNvSpPr/>
          <p:nvPr/>
        </p:nvSpPr>
        <p:spPr>
          <a:xfrm>
            <a:off x="9936480" y="3121660"/>
            <a:ext cx="1134110" cy="79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SLAM</a:t>
            </a:r>
            <a:endParaRPr lang="en-US" altLang="zh-CN"/>
          </a:p>
        </p:txBody>
      </p:sp>
      <p:cxnSp>
        <p:nvCxnSpPr>
          <p:cNvPr id="42" name="直接箭头连接符 41"/>
          <p:cNvCxnSpPr>
            <a:stCxn id="36" idx="3"/>
            <a:endCxn id="41" idx="1"/>
          </p:cNvCxnSpPr>
          <p:nvPr/>
        </p:nvCxnSpPr>
        <p:spPr>
          <a:xfrm>
            <a:off x="9059545" y="2224405"/>
            <a:ext cx="876935" cy="12941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3" name="直接箭头连接符 42"/>
          <p:cNvCxnSpPr>
            <a:stCxn id="37" idx="3"/>
            <a:endCxn id="41" idx="1"/>
          </p:cNvCxnSpPr>
          <p:nvPr/>
        </p:nvCxnSpPr>
        <p:spPr>
          <a:xfrm>
            <a:off x="9059545" y="2803525"/>
            <a:ext cx="876935" cy="7150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4" name="直接箭头连接符 43"/>
          <p:cNvCxnSpPr>
            <a:stCxn id="38" idx="3"/>
            <a:endCxn id="41" idx="1"/>
          </p:cNvCxnSpPr>
          <p:nvPr/>
        </p:nvCxnSpPr>
        <p:spPr>
          <a:xfrm>
            <a:off x="9069070" y="3347720"/>
            <a:ext cx="867410" cy="1708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5" name="直接箭头连接符 44"/>
          <p:cNvCxnSpPr>
            <a:stCxn id="39" idx="3"/>
            <a:endCxn id="41" idx="1"/>
          </p:cNvCxnSpPr>
          <p:nvPr/>
        </p:nvCxnSpPr>
        <p:spPr>
          <a:xfrm flipV="1">
            <a:off x="9059545" y="3518535"/>
            <a:ext cx="876935" cy="4781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a:stCxn id="40" idx="3"/>
            <a:endCxn id="41" idx="1"/>
          </p:cNvCxnSpPr>
          <p:nvPr/>
        </p:nvCxnSpPr>
        <p:spPr>
          <a:xfrm flipV="1">
            <a:off x="9069070" y="3518535"/>
            <a:ext cx="867410" cy="11271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7" name="文本框 46"/>
          <p:cNvSpPr txBox="1"/>
          <p:nvPr/>
        </p:nvSpPr>
        <p:spPr>
          <a:xfrm>
            <a:off x="2350770" y="5000625"/>
            <a:ext cx="9842500" cy="1337945"/>
          </a:xfrm>
          <a:prstGeom prst="rect">
            <a:avLst/>
          </a:prstGeom>
          <a:noFill/>
        </p:spPr>
        <p:txBody>
          <a:bodyPr wrap="square" rtlCol="0">
            <a:spAutoFit/>
          </a:bodyPr>
          <a:p>
            <a:pPr marL="285750" indent="-285750" algn="l">
              <a:lnSpc>
                <a:spcPct val="150000"/>
              </a:lnSpc>
              <a:buFont typeface="Wingdings" panose="05000000000000000000" charset="0"/>
              <a:buChar char="n"/>
            </a:pPr>
            <a:r>
              <a:rPr lang="en-US" altLang="zh-CN">
                <a:solidFill>
                  <a:srgbClr val="FFFF00"/>
                </a:solidFill>
                <a:sym typeface="+mn-ea"/>
              </a:rPr>
              <a:t>SLAM</a:t>
            </a:r>
            <a:r>
              <a:rPr lang="zh-CN" altLang="en-US">
                <a:solidFill>
                  <a:srgbClr val="FFFF00"/>
                </a:solidFill>
                <a:sym typeface="+mn-ea"/>
              </a:rPr>
              <a:t>并不仅仅指代某种特定算法（求解方法）</a:t>
            </a:r>
            <a:endParaRPr lang="zh-CN" altLang="en-US">
              <a:solidFill>
                <a:srgbClr val="FFFF00"/>
              </a:solidFill>
              <a:sym typeface="+mn-ea"/>
            </a:endParaRPr>
          </a:p>
          <a:p>
            <a:pPr marL="285750" indent="-285750" algn="l">
              <a:lnSpc>
                <a:spcPct val="150000"/>
              </a:lnSpc>
              <a:buFont typeface="Wingdings" panose="05000000000000000000" charset="0"/>
              <a:buChar char="n"/>
            </a:pPr>
            <a:r>
              <a:rPr lang="en-US" altLang="zh-CN">
                <a:solidFill>
                  <a:srgbClr val="FFFF00"/>
                </a:solidFill>
                <a:sym typeface="+mn-ea"/>
              </a:rPr>
              <a:t>SLAM</a:t>
            </a:r>
            <a:r>
              <a:rPr lang="zh-CN" altLang="en-US">
                <a:solidFill>
                  <a:srgbClr val="FFFF00"/>
                </a:solidFill>
                <a:sym typeface="+mn-ea"/>
              </a:rPr>
              <a:t>是一种问题的总称</a:t>
            </a:r>
            <a:endParaRPr lang="zh-CN" altLang="en-US">
              <a:solidFill>
                <a:srgbClr val="FFFF00"/>
              </a:solidFill>
              <a:sym typeface="+mn-ea"/>
            </a:endParaRPr>
          </a:p>
          <a:p>
            <a:pPr marL="285750" indent="-285750" algn="l">
              <a:lnSpc>
                <a:spcPct val="150000"/>
              </a:lnSpc>
              <a:buFont typeface="Wingdings" panose="05000000000000000000" charset="0"/>
              <a:buChar char="n"/>
            </a:pPr>
            <a:r>
              <a:rPr lang="zh-CN" altLang="en-US">
                <a:solidFill>
                  <a:srgbClr val="FFFF00"/>
                </a:solidFill>
              </a:rPr>
              <a:t>你可能是一个</a:t>
            </a:r>
            <a:r>
              <a:rPr lang="en-US" altLang="zh-CN">
                <a:solidFill>
                  <a:srgbClr val="FFFF00"/>
                </a:solidFill>
              </a:rPr>
              <a:t>SLAMer</a:t>
            </a:r>
            <a:r>
              <a:rPr lang="zh-CN" altLang="en-US">
                <a:solidFill>
                  <a:srgbClr val="FFFF00"/>
                </a:solidFill>
              </a:rPr>
              <a:t>，也可能是码农、数学家、焊板子的、机械狗、嵌入式、</a:t>
            </a:r>
            <a:r>
              <a:rPr lang="en-US" altLang="zh-CN">
                <a:solidFill>
                  <a:srgbClr val="FFFF00"/>
                </a:solidFill>
              </a:rPr>
              <a:t>AI</a:t>
            </a:r>
            <a:r>
              <a:rPr lang="zh-CN" altLang="en-US">
                <a:solidFill>
                  <a:srgbClr val="FFFF00"/>
                </a:solidFill>
              </a:rPr>
              <a:t>调包侠、</a:t>
            </a:r>
            <a:r>
              <a:rPr lang="en-US" altLang="zh-CN">
                <a:solidFill>
                  <a:srgbClr val="FFFF00"/>
                </a:solidFill>
              </a:rPr>
              <a:t>...</a:t>
            </a:r>
            <a:endParaRPr lang="en-US" altLang="zh-CN">
              <a:solidFill>
                <a:srgbClr val="FFFF00"/>
              </a:solidFill>
            </a:endParaRPr>
          </a:p>
        </p:txBody>
      </p:sp>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par>
                                <p:cTn id="26" presetID="3" presetClass="entr" presetSubtype="10" fill="hold" grpId="1"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linds(horizontal)">
                                      <p:cBhvr>
                                        <p:cTn id="38" dur="500"/>
                                        <p:tgtEl>
                                          <p:spTgt spid="33"/>
                                        </p:tgtEl>
                                      </p:cBhvr>
                                    </p:animEffect>
                                  </p:childTnLst>
                                </p:cTn>
                              </p:par>
                              <p:par>
                                <p:cTn id="39" presetID="3" presetClass="entr" presetSubtype="10" fill="hold" grpId="2"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blinds(horizontal)">
                                      <p:cBhvr>
                                        <p:cTn id="51" dur="500"/>
                                        <p:tgtEl>
                                          <p:spTgt spid="34"/>
                                        </p:tgtEl>
                                      </p:cBhvr>
                                    </p:animEffect>
                                  </p:childTnLst>
                                </p:cTn>
                              </p:par>
                              <p:par>
                                <p:cTn id="52" presetID="3" presetClass="entr" presetSubtype="10" fill="hold" grpId="3"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blinds(horizontal)">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linds(horizontal)">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blinds(horizontal)">
                                      <p:cBhvr>
                                        <p:cTn id="64" dur="500"/>
                                        <p:tgtEl>
                                          <p:spTgt spid="35"/>
                                        </p:tgtEl>
                                      </p:cBhvr>
                                    </p:animEffect>
                                  </p:childTnLst>
                                </p:cTn>
                              </p:par>
                              <p:par>
                                <p:cTn id="65" presetID="3" presetClass="entr" presetSubtype="10" fill="hold" grpId="4"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blinds(horizontal)">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blinds(horizontal)">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blinds(horizontal)">
                                      <p:cBhvr>
                                        <p:cTn id="77" dur="500"/>
                                        <p:tgtEl>
                                          <p:spTgt spid="42"/>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blinds(horizontal)">
                                      <p:cBhvr>
                                        <p:cTn id="80" dur="500"/>
                                        <p:tgtEl>
                                          <p:spTgt spid="41"/>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blinds(horizontal)">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blinds(horizontal)">
                                      <p:cBhvr>
                                        <p:cTn id="90" dur="500"/>
                                        <p:tgtEl>
                                          <p:spTgt spid="43"/>
                                        </p:tgtEl>
                                      </p:cBhvr>
                                    </p:animEffect>
                                  </p:childTnLst>
                                </p:cTn>
                              </p:par>
                              <p:par>
                                <p:cTn id="91" presetID="3" presetClass="entr" presetSubtype="10" fill="hold" grpId="1"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blinds(horizontal)">
                                      <p:cBhvr>
                                        <p:cTn id="93" dur="500"/>
                                        <p:tgtEl>
                                          <p:spTgt spid="41"/>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linds(horizontal)">
                                      <p:cBhvr>
                                        <p:cTn id="98" dur="500"/>
                                        <p:tgtEl>
                                          <p:spTgt spid="38"/>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blinds(horizontal)">
                                      <p:cBhvr>
                                        <p:cTn id="103" dur="500"/>
                                        <p:tgtEl>
                                          <p:spTgt spid="44"/>
                                        </p:tgtEl>
                                      </p:cBhvr>
                                    </p:animEffect>
                                  </p:childTnLst>
                                </p:cTn>
                              </p:par>
                              <p:par>
                                <p:cTn id="104" presetID="3" presetClass="entr" presetSubtype="10" fill="hold" grpId="2"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blinds(horizontal)">
                                      <p:cBhvr>
                                        <p:cTn id="106" dur="500"/>
                                        <p:tgtEl>
                                          <p:spTgt spid="41"/>
                                        </p:tgtEl>
                                      </p:cBhvr>
                                    </p:animEffec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blinds(horizontal)">
                                      <p:cBhvr>
                                        <p:cTn id="111" dur="500"/>
                                        <p:tgtEl>
                                          <p:spTgt spid="39"/>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nodeType="click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blinds(horizontal)">
                                      <p:cBhvr>
                                        <p:cTn id="116" dur="500"/>
                                        <p:tgtEl>
                                          <p:spTgt spid="45"/>
                                        </p:tgtEl>
                                      </p:cBhvr>
                                    </p:animEffect>
                                  </p:childTnLst>
                                </p:cTn>
                              </p:par>
                              <p:par>
                                <p:cTn id="117" presetID="3" presetClass="entr" presetSubtype="10" fill="hold" grpId="3" nodeType="with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blinds(horizontal)">
                                      <p:cBhvr>
                                        <p:cTn id="119" dur="500"/>
                                        <p:tgtEl>
                                          <p:spTgt spid="41"/>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blinds(horizontal)">
                                      <p:cBhvr>
                                        <p:cTn id="124" dur="500"/>
                                        <p:tgtEl>
                                          <p:spTgt spid="40"/>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nodeType="click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blinds(horizontal)">
                                      <p:cBhvr>
                                        <p:cTn id="129" dur="500"/>
                                        <p:tgtEl>
                                          <p:spTgt spid="46"/>
                                        </p:tgtEl>
                                      </p:cBhvr>
                                    </p:animEffect>
                                  </p:childTnLst>
                                </p:cTn>
                              </p:par>
                              <p:par>
                                <p:cTn id="130" presetID="3" presetClass="entr" presetSubtype="10" fill="hold" grpId="4" nodeType="with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blinds(horizontal)">
                                      <p:cBhvr>
                                        <p:cTn id="132" dur="500"/>
                                        <p:tgtEl>
                                          <p:spTgt spid="41"/>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blinds(horizontal)">
                                      <p:cBhvr>
                                        <p:cTn id="13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animBg="1"/>
      <p:bldP spid="4" grpId="0"/>
      <p:bldP spid="10" grpId="1" animBg="1"/>
      <p:bldP spid="5" grpId="0"/>
      <p:bldP spid="10" grpId="2" animBg="1"/>
      <p:bldP spid="7" grpId="0"/>
      <p:bldP spid="10" grpId="3" animBg="1"/>
      <p:bldP spid="8" grpId="0"/>
      <p:bldP spid="10" grpId="4" animBg="1"/>
      <p:bldP spid="36" grpId="0"/>
      <p:bldP spid="41" grpId="0" animBg="1"/>
      <p:bldP spid="37" grpId="0"/>
      <p:bldP spid="41" grpId="1" animBg="1"/>
      <p:bldP spid="38" grpId="0"/>
      <p:bldP spid="41" grpId="2" animBg="1"/>
      <p:bldP spid="39" grpId="0"/>
      <p:bldP spid="41" grpId="3" animBg="1"/>
      <p:bldP spid="40" grpId="0"/>
      <p:bldP spid="41" grpId="4" animBg="1"/>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29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3002915" y="213233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896995" y="190563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4104005" y="1840230"/>
            <a:ext cx="1236980" cy="7372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数据关联</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收敛性</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一致性</a:t>
            </a:r>
            <a:endParaRPr lang="zh-CN" altLang="en-US" sz="1400">
              <a:solidFill>
                <a:schemeClr val="bg1"/>
              </a:solidFill>
              <a:latin typeface="+mn-ea"/>
              <a:sym typeface="+mn-ea"/>
            </a:endParaRPr>
          </a:p>
        </p:txBody>
      </p:sp>
      <p:sp>
        <p:nvSpPr>
          <p:cNvPr id="4" name="文本框 3"/>
          <p:cNvSpPr txBox="1"/>
          <p:nvPr/>
        </p:nvSpPr>
        <p:spPr>
          <a:xfrm>
            <a:off x="5369560" y="1647825"/>
            <a:ext cx="1621155" cy="541020"/>
          </a:xfrm>
          <a:prstGeom prst="rect">
            <a:avLst/>
          </a:prstGeom>
          <a:noFill/>
          <a:ln w="9525">
            <a:noFill/>
          </a:ln>
        </p:spPr>
        <p:txBody>
          <a:bodyPr wrap="square">
            <a:noAutofit/>
          </a:bodyPr>
          <a:p>
            <a:pPr indent="0" algn="ctr">
              <a:lnSpc>
                <a:spcPct val="100000"/>
              </a:lnSpc>
              <a:buFont typeface="+mj-ea"/>
              <a:buNone/>
            </a:pPr>
            <a:r>
              <a:rPr lang="zh-CN" altLang="en-US" sz="1400" b="0">
                <a:solidFill>
                  <a:srgbClr val="FFFF00"/>
                </a:solidFill>
                <a:latin typeface="+mn-ea"/>
                <a:cs typeface="+mn-ea"/>
              </a:rPr>
              <a:t>数学分析</a:t>
            </a:r>
            <a:endParaRPr lang="zh-CN" altLang="en-US" sz="1400" b="0">
              <a:solidFill>
                <a:srgbClr val="FFFF00"/>
              </a:solidFill>
              <a:latin typeface="+mn-ea"/>
              <a:cs typeface="+mn-ea"/>
            </a:endParaRPr>
          </a:p>
          <a:p>
            <a:pPr indent="0" algn="ctr">
              <a:lnSpc>
                <a:spcPct val="100000"/>
              </a:lnSpc>
              <a:buFont typeface="+mj-ea"/>
              <a:buNone/>
            </a:pPr>
            <a:r>
              <a:rPr lang="zh-CN" altLang="en-US" sz="1400" b="0">
                <a:solidFill>
                  <a:srgbClr val="FFFF00"/>
                </a:solidFill>
                <a:latin typeface="+mn-ea"/>
                <a:cs typeface="+mn-ea"/>
              </a:rPr>
              <a:t>基本概念之一</a:t>
            </a:r>
            <a:endParaRPr lang="zh-CN" altLang="en-US" sz="1400" b="0">
              <a:solidFill>
                <a:srgbClr val="FFFF00"/>
              </a:solidFill>
              <a:latin typeface="+mn-ea"/>
              <a:cs typeface="+mn-ea"/>
            </a:endParaRPr>
          </a:p>
        </p:txBody>
      </p:sp>
      <p:sp>
        <p:nvSpPr>
          <p:cNvPr id="10" name="右箭头 9"/>
          <p:cNvSpPr/>
          <p:nvPr>
            <p:custDataLst>
              <p:tags r:id="rId8"/>
            </p:custDataLst>
          </p:nvPr>
        </p:nvSpPr>
        <p:spPr>
          <a:xfrm>
            <a:off x="5190490" y="2103755"/>
            <a:ext cx="189039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左大括号 13"/>
          <p:cNvSpPr/>
          <p:nvPr/>
        </p:nvSpPr>
        <p:spPr>
          <a:xfrm>
            <a:off x="7217410" y="1812290"/>
            <a:ext cx="167640" cy="8083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7385050" y="1748155"/>
            <a:ext cx="3722370" cy="910590"/>
          </a:xfrm>
          <a:prstGeom prst="rect">
            <a:avLst/>
          </a:prstGeom>
          <a:noFill/>
          <a:ln w="9525">
            <a:noFill/>
          </a:ln>
        </p:spPr>
        <p:txBody>
          <a:bodyPr wrap="square">
            <a:noAutofit/>
          </a:bodyPr>
          <a:p>
            <a:pPr indent="0" algn="l">
              <a:lnSpc>
                <a:spcPct val="100000"/>
              </a:lnSpc>
              <a:buFont typeface="+mj-ea"/>
              <a:buNone/>
            </a:pPr>
            <a:r>
              <a:rPr lang="zh-CN" altLang="en-US" sz="1400" b="0">
                <a:solidFill>
                  <a:srgbClr val="FFFF00"/>
                </a:solidFill>
                <a:latin typeface="+mn-ea"/>
                <a:cs typeface="+mn-ea"/>
              </a:rPr>
              <a:t>数列收敛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级数收敛（绝对收敛、条件收敛）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函数收敛（定点收敛、无穷收敛、路径收敛）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函数序列</a:t>
            </a:r>
            <a:r>
              <a:rPr lang="zh-CN" altLang="en-US" sz="1400">
                <a:solidFill>
                  <a:srgbClr val="FFFF00"/>
                </a:solidFill>
                <a:latin typeface="+mn-ea"/>
                <a:cs typeface="+mn-ea"/>
                <a:sym typeface="+mn-ea"/>
              </a:rPr>
              <a:t>收敛</a:t>
            </a:r>
            <a:r>
              <a:rPr lang="zh-CN" altLang="en-US" sz="1400" b="0">
                <a:solidFill>
                  <a:srgbClr val="FFFF00"/>
                </a:solidFill>
                <a:latin typeface="+mn-ea"/>
                <a:cs typeface="+mn-ea"/>
              </a:rPr>
              <a:t>（逐点收敛、一致收敛）</a:t>
            </a:r>
            <a:endParaRPr lang="zh-CN" altLang="en-US" sz="1400" b="0">
              <a:solidFill>
                <a:srgbClr val="FFFF00"/>
              </a:solidFill>
              <a:latin typeface="+mn-ea"/>
              <a:cs typeface="+mn-ea"/>
            </a:endParaRPr>
          </a:p>
        </p:txBody>
      </p:sp>
      <p:graphicFrame>
        <p:nvGraphicFramePr>
          <p:cNvPr id="17" name="对象 16">
            <a:hlinkClick r:id="" action="ppaction://ole?verb="/>
          </p:cNvPr>
          <p:cNvGraphicFramePr>
            <a:graphicFrameLocks noChangeAspect="1"/>
          </p:cNvGraphicFramePr>
          <p:nvPr/>
        </p:nvGraphicFramePr>
        <p:xfrm>
          <a:off x="1048068" y="4620260"/>
          <a:ext cx="3366135" cy="325755"/>
        </p:xfrm>
        <a:graphic>
          <a:graphicData uri="http://schemas.openxmlformats.org/presentationml/2006/ole">
            <mc:AlternateContent xmlns:mc="http://schemas.openxmlformats.org/markup-compatibility/2006">
              <mc:Choice xmlns:v="urn:schemas-microsoft-com:vml" Requires="v">
                <p:oleObj spid="_x0000_s2049" name="" r:id="rId9" imgW="2362200" imgH="228600" progId="Equation.KSEE3">
                  <p:embed/>
                </p:oleObj>
              </mc:Choice>
              <mc:Fallback>
                <p:oleObj name="" r:id="rId9" imgW="2362200" imgH="228600" progId="Equation.KSEE3">
                  <p:embed/>
                  <p:pic>
                    <p:nvPicPr>
                      <p:cNvPr id="0" name="图片 2048"/>
                      <p:cNvPicPr/>
                      <p:nvPr/>
                    </p:nvPicPr>
                    <p:blipFill>
                      <a:blip r:embed="rId10">
                        <a:biLevel thresh="50000"/>
                        <a:lum bright="100000" contrast="54000"/>
                      </a:blip>
                      <a:stretch>
                        <a:fillRect/>
                      </a:stretch>
                    </p:blipFill>
                    <p:spPr>
                      <a:xfrm>
                        <a:off x="1048068" y="4620260"/>
                        <a:ext cx="3366135" cy="325755"/>
                      </a:xfrm>
                      <a:prstGeom prst="rect">
                        <a:avLst/>
                      </a:prstGeom>
                      <a:noFill/>
                      <a:ln>
                        <a:noFill/>
                      </a:ln>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2098675" y="5255260"/>
          <a:ext cx="904240" cy="398145"/>
        </p:xfrm>
        <a:graphic>
          <a:graphicData uri="http://schemas.openxmlformats.org/presentationml/2006/ole">
            <mc:AlternateContent xmlns:mc="http://schemas.openxmlformats.org/markup-compatibility/2006">
              <mc:Choice xmlns:v="urn:schemas-microsoft-com:vml" Requires="v">
                <p:oleObj spid="_x0000_s8" name="" r:id="rId11" imgW="634365" imgH="279400" progId="Equation.KSEE3">
                  <p:embed/>
                </p:oleObj>
              </mc:Choice>
              <mc:Fallback>
                <p:oleObj name="" r:id="rId11" imgW="634365" imgH="279400" progId="Equation.KSEE3">
                  <p:embed/>
                  <p:pic>
                    <p:nvPicPr>
                      <p:cNvPr id="0" name="图片 2048"/>
                      <p:cNvPicPr/>
                      <p:nvPr/>
                    </p:nvPicPr>
                    <p:blipFill>
                      <a:blip r:embed="rId12">
                        <a:biLevel thresh="50000"/>
                        <a:lum bright="100000" contrast="54000"/>
                      </a:blip>
                      <a:stretch>
                        <a:fillRect/>
                      </a:stretch>
                    </p:blipFill>
                    <p:spPr>
                      <a:xfrm>
                        <a:off x="2098675" y="5255260"/>
                        <a:ext cx="904240" cy="398145"/>
                      </a:xfrm>
                      <a:prstGeom prst="rect">
                        <a:avLst/>
                      </a:prstGeom>
                      <a:noFill/>
                      <a:ln>
                        <a:noFill/>
                      </a:ln>
                    </p:spPr>
                  </p:pic>
                </p:oleObj>
              </mc:Fallback>
            </mc:AlternateContent>
          </a:graphicData>
        </a:graphic>
      </p:graphicFrame>
      <p:pic>
        <p:nvPicPr>
          <p:cNvPr id="84" name="图片 83"/>
          <p:cNvPicPr>
            <a:picLocks noChangeAspect="1"/>
          </p:cNvPicPr>
          <p:nvPr/>
        </p:nvPicPr>
        <p:blipFill>
          <a:blip r:embed="rId13"/>
          <a:stretch>
            <a:fillRect/>
          </a:stretch>
        </p:blipFill>
        <p:spPr>
          <a:xfrm>
            <a:off x="6367145" y="3429000"/>
            <a:ext cx="2783840" cy="1654175"/>
          </a:xfrm>
          <a:prstGeom prst="rect">
            <a:avLst/>
          </a:prstGeom>
        </p:spPr>
      </p:pic>
      <p:graphicFrame>
        <p:nvGraphicFramePr>
          <p:cNvPr id="111" name="对象 110">
            <a:hlinkClick r:id="" action="ppaction://ole?verb="/>
          </p:cNvPr>
          <p:cNvGraphicFramePr>
            <a:graphicFrameLocks noChangeAspect="1"/>
          </p:cNvGraphicFramePr>
          <p:nvPr/>
        </p:nvGraphicFramePr>
        <p:xfrm>
          <a:off x="7080568" y="5255260"/>
          <a:ext cx="1213485" cy="398145"/>
        </p:xfrm>
        <a:graphic>
          <a:graphicData uri="http://schemas.openxmlformats.org/presentationml/2006/ole">
            <mc:AlternateContent xmlns:mc="http://schemas.openxmlformats.org/markup-compatibility/2006">
              <mc:Choice xmlns:v="urn:schemas-microsoft-com:vml" Requires="v">
                <p:oleObj spid="_x0000_s112" name="" r:id="rId14" imgW="850900" imgH="279400" progId="Equation.KSEE3">
                  <p:embed/>
                </p:oleObj>
              </mc:Choice>
              <mc:Fallback>
                <p:oleObj name="" r:id="rId14" imgW="850900" imgH="279400" progId="Equation.KSEE3">
                  <p:embed/>
                  <p:pic>
                    <p:nvPicPr>
                      <p:cNvPr id="0" name="图片 2048"/>
                      <p:cNvPicPr/>
                      <p:nvPr/>
                    </p:nvPicPr>
                    <p:blipFill>
                      <a:blip r:embed="rId15">
                        <a:biLevel thresh="50000"/>
                        <a:lum bright="100000" contrast="54000"/>
                      </a:blip>
                      <a:stretch>
                        <a:fillRect/>
                      </a:stretch>
                    </p:blipFill>
                    <p:spPr>
                      <a:xfrm>
                        <a:off x="7080568" y="5255260"/>
                        <a:ext cx="1213485" cy="398145"/>
                      </a:xfrm>
                      <a:prstGeom prst="rect">
                        <a:avLst/>
                      </a:prstGeom>
                      <a:noFill/>
                      <a:ln>
                        <a:noFill/>
                      </a:ln>
                    </p:spPr>
                  </p:pic>
                </p:oleObj>
              </mc:Fallback>
            </mc:AlternateContent>
          </a:graphicData>
        </a:graphic>
      </p:graphicFrame>
      <p:sp>
        <p:nvSpPr>
          <p:cNvPr id="113" name="文本框 112"/>
          <p:cNvSpPr txBox="1"/>
          <p:nvPr/>
        </p:nvSpPr>
        <p:spPr>
          <a:xfrm>
            <a:off x="2098675" y="5962650"/>
            <a:ext cx="7132955" cy="306705"/>
          </a:xfrm>
          <a:prstGeom prst="rect">
            <a:avLst/>
          </a:prstGeom>
          <a:noFill/>
          <a:ln w="9525">
            <a:noFill/>
          </a:ln>
        </p:spPr>
        <p:txBody>
          <a:bodyPr wrap="square">
            <a:spAutoFit/>
          </a:bodyPr>
          <a:p>
            <a:pPr indent="0">
              <a:lnSpc>
                <a:spcPct val="100000"/>
              </a:lnSpc>
              <a:buFont typeface="+mj-ea"/>
              <a:buNone/>
            </a:pPr>
            <a:r>
              <a:rPr lang="zh-CN" altLang="en-US" sz="1400" b="1">
                <a:solidFill>
                  <a:srgbClr val="FF0000"/>
                </a:solidFill>
                <a:latin typeface="+mn-ea"/>
                <a:cs typeface="+mn-ea"/>
              </a:rPr>
              <a:t>本章讨论的</a:t>
            </a:r>
            <a:r>
              <a:rPr lang="en-US" altLang="zh-CN" sz="1400" b="1">
                <a:solidFill>
                  <a:srgbClr val="FF0000"/>
                </a:solidFill>
                <a:latin typeface="+mn-ea"/>
                <a:cs typeface="+mn-ea"/>
              </a:rPr>
              <a:t>SLAM</a:t>
            </a:r>
            <a:r>
              <a:rPr lang="zh-CN" altLang="en-US" sz="1400" b="1">
                <a:solidFill>
                  <a:srgbClr val="FF0000"/>
                </a:solidFill>
                <a:latin typeface="+mn-ea"/>
                <a:cs typeface="+mn-ea"/>
              </a:rPr>
              <a:t>问题主要是基于概率框架建模，所以这里重点讨论随机变量的收敛性。</a:t>
            </a:r>
            <a:endParaRPr lang="zh-CN" altLang="en-US" sz="1400" b="1">
              <a:solidFill>
                <a:srgbClr val="FF0000"/>
              </a:solidFill>
              <a:latin typeface="+mn-ea"/>
              <a:cs typeface="+mn-ea"/>
            </a:endParaRPr>
          </a:p>
        </p:txBody>
      </p:sp>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linds(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blinds(horizontal)">
                                      <p:cBhvr>
                                        <p:cTn id="33" dur="500"/>
                                        <p:tgtEl>
                                          <p:spTgt spid="8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11"/>
                                        </p:tgtEl>
                                        <p:attrNameLst>
                                          <p:attrName>style.visibility</p:attrName>
                                        </p:attrNameLst>
                                      </p:cBhvr>
                                      <p:to>
                                        <p:strVal val="visible"/>
                                      </p:to>
                                    </p:set>
                                    <p:animEffect transition="in" filter="blinds(horizontal)">
                                      <p:cBhvr>
                                        <p:cTn id="38" dur="500"/>
                                        <p:tgtEl>
                                          <p:spTgt spid="11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blinds(horizontal)">
                                      <p:cBhvr>
                                        <p:cTn id="4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4" grpId="0" animBg="1"/>
      <p:bldP spid="16" grpId="0"/>
      <p:bldP spid="11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3002915" y="213233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896995" y="190563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4104005" y="1840230"/>
            <a:ext cx="1236980" cy="7372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数据关联</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收敛性</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一致性</a:t>
            </a:r>
            <a:endParaRPr lang="zh-CN" altLang="en-US" sz="1400">
              <a:solidFill>
                <a:schemeClr val="bg1"/>
              </a:solidFill>
              <a:latin typeface="+mn-ea"/>
              <a:sym typeface="+mn-ea"/>
            </a:endParaRPr>
          </a:p>
        </p:txBody>
      </p:sp>
      <p:sp>
        <p:nvSpPr>
          <p:cNvPr id="4" name="文本框 3"/>
          <p:cNvSpPr txBox="1"/>
          <p:nvPr>
            <p:custDataLst>
              <p:tags r:id="rId8"/>
            </p:custDataLst>
          </p:nvPr>
        </p:nvSpPr>
        <p:spPr>
          <a:xfrm>
            <a:off x="5369560" y="1647825"/>
            <a:ext cx="1621155" cy="541020"/>
          </a:xfrm>
          <a:prstGeom prst="rect">
            <a:avLst/>
          </a:prstGeom>
          <a:noFill/>
          <a:ln w="9525">
            <a:noFill/>
          </a:ln>
        </p:spPr>
        <p:txBody>
          <a:bodyPr wrap="square">
            <a:noAutofit/>
          </a:bodyPr>
          <a:p>
            <a:pPr indent="0" algn="ctr">
              <a:lnSpc>
                <a:spcPct val="100000"/>
              </a:lnSpc>
              <a:buFont typeface="+mj-ea"/>
              <a:buNone/>
            </a:pPr>
            <a:r>
              <a:rPr lang="zh-CN" altLang="en-US" sz="1400" b="0">
                <a:solidFill>
                  <a:srgbClr val="FFFF00"/>
                </a:solidFill>
                <a:latin typeface="+mn-ea"/>
                <a:cs typeface="+mn-ea"/>
              </a:rPr>
              <a:t>数学分析</a:t>
            </a:r>
            <a:endParaRPr lang="zh-CN" altLang="en-US" sz="1400" b="0">
              <a:solidFill>
                <a:srgbClr val="FFFF00"/>
              </a:solidFill>
              <a:latin typeface="+mn-ea"/>
              <a:cs typeface="+mn-ea"/>
            </a:endParaRPr>
          </a:p>
          <a:p>
            <a:pPr indent="0" algn="ctr">
              <a:lnSpc>
                <a:spcPct val="100000"/>
              </a:lnSpc>
              <a:buFont typeface="+mj-ea"/>
              <a:buNone/>
            </a:pPr>
            <a:r>
              <a:rPr lang="zh-CN" altLang="en-US" sz="1400" b="0">
                <a:solidFill>
                  <a:srgbClr val="FFFF00"/>
                </a:solidFill>
                <a:latin typeface="+mn-ea"/>
                <a:cs typeface="+mn-ea"/>
              </a:rPr>
              <a:t>基本概念之一</a:t>
            </a:r>
            <a:endParaRPr lang="zh-CN" altLang="en-US" sz="1400" b="0">
              <a:solidFill>
                <a:srgbClr val="FFFF00"/>
              </a:solidFill>
              <a:latin typeface="+mn-ea"/>
              <a:cs typeface="+mn-ea"/>
            </a:endParaRPr>
          </a:p>
        </p:txBody>
      </p:sp>
      <p:sp>
        <p:nvSpPr>
          <p:cNvPr id="10" name="右箭头 9"/>
          <p:cNvSpPr/>
          <p:nvPr>
            <p:custDataLst>
              <p:tags r:id="rId9"/>
            </p:custDataLst>
          </p:nvPr>
        </p:nvSpPr>
        <p:spPr>
          <a:xfrm>
            <a:off x="5190490" y="2103755"/>
            <a:ext cx="189039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左大括号 13"/>
          <p:cNvSpPr/>
          <p:nvPr>
            <p:custDataLst>
              <p:tags r:id="rId10"/>
            </p:custDataLst>
          </p:nvPr>
        </p:nvSpPr>
        <p:spPr>
          <a:xfrm>
            <a:off x="7217410" y="1812290"/>
            <a:ext cx="167640" cy="8083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custDataLst>
              <p:tags r:id="rId11"/>
            </p:custDataLst>
          </p:nvPr>
        </p:nvSpPr>
        <p:spPr>
          <a:xfrm>
            <a:off x="7385050" y="1748155"/>
            <a:ext cx="3722370" cy="910590"/>
          </a:xfrm>
          <a:prstGeom prst="rect">
            <a:avLst/>
          </a:prstGeom>
          <a:noFill/>
          <a:ln w="9525">
            <a:noFill/>
          </a:ln>
        </p:spPr>
        <p:txBody>
          <a:bodyPr wrap="square">
            <a:noAutofit/>
          </a:bodyPr>
          <a:p>
            <a:pPr indent="0" algn="l">
              <a:lnSpc>
                <a:spcPct val="100000"/>
              </a:lnSpc>
              <a:buFont typeface="+mj-ea"/>
              <a:buNone/>
            </a:pPr>
            <a:r>
              <a:rPr lang="zh-CN" altLang="en-US" sz="1400" b="0">
                <a:solidFill>
                  <a:srgbClr val="FFFF00"/>
                </a:solidFill>
                <a:latin typeface="+mn-ea"/>
                <a:cs typeface="+mn-ea"/>
              </a:rPr>
              <a:t>数列收敛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级数收敛（绝对收敛、条件收敛）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函数收敛（定点收敛、无穷收敛、路径收敛）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函数序列</a:t>
            </a:r>
            <a:r>
              <a:rPr lang="zh-CN" altLang="en-US" sz="1400">
                <a:solidFill>
                  <a:srgbClr val="FFFF00"/>
                </a:solidFill>
                <a:latin typeface="+mn-ea"/>
                <a:cs typeface="+mn-ea"/>
                <a:sym typeface="+mn-ea"/>
              </a:rPr>
              <a:t>收敛</a:t>
            </a:r>
            <a:r>
              <a:rPr lang="zh-CN" altLang="en-US" sz="1400" b="0">
                <a:solidFill>
                  <a:srgbClr val="FFFF00"/>
                </a:solidFill>
                <a:latin typeface="+mn-ea"/>
                <a:cs typeface="+mn-ea"/>
              </a:rPr>
              <a:t>（逐点收敛、一致收敛）</a:t>
            </a:r>
            <a:endParaRPr lang="zh-CN" altLang="en-US" sz="1400" b="0">
              <a:solidFill>
                <a:srgbClr val="FFFF00"/>
              </a:solidFill>
              <a:latin typeface="+mn-ea"/>
              <a:cs typeface="+mn-ea"/>
            </a:endParaRPr>
          </a:p>
        </p:txBody>
      </p:sp>
      <p:sp>
        <p:nvSpPr>
          <p:cNvPr id="113" name="文本框 112"/>
          <p:cNvSpPr txBox="1"/>
          <p:nvPr/>
        </p:nvSpPr>
        <p:spPr>
          <a:xfrm>
            <a:off x="2941955" y="2880360"/>
            <a:ext cx="7132955" cy="306705"/>
          </a:xfrm>
          <a:prstGeom prst="rect">
            <a:avLst/>
          </a:prstGeom>
          <a:noFill/>
          <a:ln w="9525">
            <a:noFill/>
          </a:ln>
        </p:spPr>
        <p:txBody>
          <a:bodyPr wrap="square">
            <a:spAutoFit/>
          </a:bodyPr>
          <a:p>
            <a:pPr indent="0">
              <a:lnSpc>
                <a:spcPct val="100000"/>
              </a:lnSpc>
              <a:buFont typeface="+mj-ea"/>
              <a:buNone/>
            </a:pPr>
            <a:r>
              <a:rPr lang="zh-CN" sz="1400" b="1">
                <a:solidFill>
                  <a:srgbClr val="FFFF00"/>
                </a:solidFill>
                <a:latin typeface="+mn-ea"/>
                <a:cs typeface="+mn-ea"/>
              </a:rPr>
              <a:t>不确定性是普遍存在的，而</a:t>
            </a:r>
            <a:r>
              <a:rPr lang="zh-CN" sz="1400" b="1">
                <a:solidFill>
                  <a:srgbClr val="FFFF00"/>
                </a:solidFill>
                <a:highlight>
                  <a:srgbClr val="800000"/>
                </a:highlight>
                <a:latin typeface="+mn-ea"/>
                <a:cs typeface="+mn-ea"/>
              </a:rPr>
              <a:t>概率理论</a:t>
            </a:r>
            <a:r>
              <a:rPr lang="zh-CN" sz="1400" b="1">
                <a:solidFill>
                  <a:srgbClr val="FFFF00"/>
                </a:solidFill>
                <a:latin typeface="+mn-ea"/>
                <a:cs typeface="+mn-ea"/>
              </a:rPr>
              <a:t>的目的是试图从</a:t>
            </a:r>
            <a:r>
              <a:rPr lang="zh-CN" sz="1400" b="1" u="sng">
                <a:solidFill>
                  <a:srgbClr val="FFFF00"/>
                </a:solidFill>
                <a:latin typeface="+mn-ea"/>
                <a:cs typeface="+mn-ea"/>
              </a:rPr>
              <a:t>不确定性事物</a:t>
            </a:r>
            <a:r>
              <a:rPr lang="zh-CN" sz="1400" b="1">
                <a:solidFill>
                  <a:srgbClr val="FFFF00"/>
                </a:solidFill>
                <a:latin typeface="+mn-ea"/>
                <a:cs typeface="+mn-ea"/>
              </a:rPr>
              <a:t>中发现一些</a:t>
            </a:r>
            <a:r>
              <a:rPr lang="zh-CN" sz="1400" b="1" u="sng">
                <a:solidFill>
                  <a:srgbClr val="FFFF00"/>
                </a:solidFill>
                <a:latin typeface="+mn-ea"/>
                <a:cs typeface="+mn-ea"/>
              </a:rPr>
              <a:t>确定性规律</a:t>
            </a:r>
            <a:endParaRPr lang="zh-CN" sz="1400" b="1" u="sng">
              <a:solidFill>
                <a:srgbClr val="FFFF00"/>
              </a:solidFill>
              <a:latin typeface="+mn-ea"/>
              <a:cs typeface="+mn-ea"/>
            </a:endParaRPr>
          </a:p>
        </p:txBody>
      </p:sp>
      <p:pic>
        <p:nvPicPr>
          <p:cNvPr id="18" name="图片 17"/>
          <p:cNvPicPr>
            <a:picLocks noChangeAspect="1"/>
          </p:cNvPicPr>
          <p:nvPr/>
        </p:nvPicPr>
        <p:blipFill>
          <a:blip r:embed="rId12"/>
          <a:stretch>
            <a:fillRect/>
          </a:stretch>
        </p:blipFill>
        <p:spPr>
          <a:xfrm>
            <a:off x="1555750" y="3408680"/>
            <a:ext cx="1280160" cy="1631315"/>
          </a:xfrm>
          <a:prstGeom prst="rect">
            <a:avLst/>
          </a:prstGeom>
        </p:spPr>
      </p:pic>
      <p:graphicFrame>
        <p:nvGraphicFramePr>
          <p:cNvPr id="19" name="对象 18">
            <a:hlinkClick r:id="" action="ppaction://ole?verb="/>
          </p:cNvPr>
          <p:cNvGraphicFramePr>
            <a:graphicFrameLocks noChangeAspect="1"/>
          </p:cNvGraphicFramePr>
          <p:nvPr/>
        </p:nvGraphicFramePr>
        <p:xfrm>
          <a:off x="1089660" y="5147310"/>
          <a:ext cx="2317750" cy="615315"/>
        </p:xfrm>
        <a:graphic>
          <a:graphicData uri="http://schemas.openxmlformats.org/presentationml/2006/ole">
            <mc:AlternateContent xmlns:mc="http://schemas.openxmlformats.org/markup-compatibility/2006">
              <mc:Choice xmlns:v="urn:schemas-microsoft-com:vml" Requires="v">
                <p:oleObj spid="_x0000_s20" name="" r:id="rId13" imgW="1625600" imgH="431800" progId="Equation.KSEE3">
                  <p:embed/>
                </p:oleObj>
              </mc:Choice>
              <mc:Fallback>
                <p:oleObj name="" r:id="rId13" imgW="1625600" imgH="431800" progId="Equation.KSEE3">
                  <p:embed/>
                  <p:pic>
                    <p:nvPicPr>
                      <p:cNvPr id="0" name="图片 2048"/>
                      <p:cNvPicPr/>
                      <p:nvPr/>
                    </p:nvPicPr>
                    <p:blipFill>
                      <a:blip r:embed="rId14">
                        <a:biLevel thresh="50000"/>
                        <a:lum bright="100000" contrast="54000"/>
                      </a:blip>
                      <a:stretch>
                        <a:fillRect/>
                      </a:stretch>
                    </p:blipFill>
                    <p:spPr>
                      <a:xfrm>
                        <a:off x="1089660" y="5147310"/>
                        <a:ext cx="2317750" cy="615315"/>
                      </a:xfrm>
                      <a:prstGeom prst="rect">
                        <a:avLst/>
                      </a:prstGeom>
                      <a:noFill/>
                      <a:ln>
                        <a:noFill/>
                      </a:ln>
                    </p:spPr>
                  </p:pic>
                </p:oleObj>
              </mc:Fallback>
            </mc:AlternateContent>
          </a:graphicData>
        </a:graphic>
      </p:graphicFrame>
      <p:pic>
        <p:nvPicPr>
          <p:cNvPr id="21" name="图片 20"/>
          <p:cNvPicPr>
            <a:picLocks noChangeAspect="1"/>
          </p:cNvPicPr>
          <p:nvPr/>
        </p:nvPicPr>
        <p:blipFill>
          <a:blip r:embed="rId15"/>
          <a:stretch>
            <a:fillRect/>
          </a:stretch>
        </p:blipFill>
        <p:spPr>
          <a:xfrm>
            <a:off x="4724400" y="3489960"/>
            <a:ext cx="1003300" cy="1362075"/>
          </a:xfrm>
          <a:prstGeom prst="rect">
            <a:avLst/>
          </a:prstGeom>
        </p:spPr>
      </p:pic>
      <p:graphicFrame>
        <p:nvGraphicFramePr>
          <p:cNvPr id="23" name="对象 22">
            <a:hlinkClick r:id="" action="ppaction://ole?verb="/>
          </p:cNvPr>
          <p:cNvGraphicFramePr>
            <a:graphicFrameLocks noChangeAspect="1"/>
          </p:cNvGraphicFramePr>
          <p:nvPr/>
        </p:nvGraphicFramePr>
        <p:xfrm>
          <a:off x="3772218" y="5147310"/>
          <a:ext cx="2825115" cy="615315"/>
        </p:xfrm>
        <a:graphic>
          <a:graphicData uri="http://schemas.openxmlformats.org/presentationml/2006/ole">
            <mc:AlternateContent xmlns:mc="http://schemas.openxmlformats.org/markup-compatibility/2006">
              <mc:Choice xmlns:v="urn:schemas-microsoft-com:vml" Requires="v">
                <p:oleObj spid="_x0000_s24" name="" r:id="rId16" imgW="1981200" imgH="431800" progId="Equation.KSEE3">
                  <p:embed/>
                </p:oleObj>
              </mc:Choice>
              <mc:Fallback>
                <p:oleObj name="" r:id="rId16" imgW="1981200" imgH="431800" progId="Equation.KSEE3">
                  <p:embed/>
                  <p:pic>
                    <p:nvPicPr>
                      <p:cNvPr id="0" name="图片 2048"/>
                      <p:cNvPicPr/>
                      <p:nvPr/>
                    </p:nvPicPr>
                    <p:blipFill>
                      <a:blip r:embed="rId17">
                        <a:biLevel thresh="50000"/>
                        <a:lum bright="100000" contrast="54000"/>
                      </a:blip>
                      <a:stretch>
                        <a:fillRect/>
                      </a:stretch>
                    </p:blipFill>
                    <p:spPr>
                      <a:xfrm>
                        <a:off x="3772218" y="5147310"/>
                        <a:ext cx="2825115" cy="615315"/>
                      </a:xfrm>
                      <a:prstGeom prst="rect">
                        <a:avLst/>
                      </a:prstGeom>
                      <a:noFill/>
                      <a:ln>
                        <a:noFill/>
                      </a:ln>
                    </p:spPr>
                  </p:pic>
                </p:oleObj>
              </mc:Fallback>
            </mc:AlternateContent>
          </a:graphicData>
        </a:graphic>
      </p:graphicFrame>
      <p:pic>
        <p:nvPicPr>
          <p:cNvPr id="25" name="图片 24"/>
          <p:cNvPicPr>
            <a:picLocks noChangeAspect="1"/>
          </p:cNvPicPr>
          <p:nvPr/>
        </p:nvPicPr>
        <p:blipFill>
          <a:blip r:embed="rId18"/>
          <a:stretch>
            <a:fillRect/>
          </a:stretch>
        </p:blipFill>
        <p:spPr>
          <a:xfrm>
            <a:off x="8811260" y="3508375"/>
            <a:ext cx="1399540" cy="1252855"/>
          </a:xfrm>
          <a:prstGeom prst="rect">
            <a:avLst/>
          </a:prstGeom>
        </p:spPr>
      </p:pic>
      <p:graphicFrame>
        <p:nvGraphicFramePr>
          <p:cNvPr id="26" name="对象 25">
            <a:hlinkClick r:id="" action="ppaction://ole?verb="/>
          </p:cNvPr>
          <p:cNvGraphicFramePr>
            <a:graphicFrameLocks noChangeAspect="1"/>
          </p:cNvGraphicFramePr>
          <p:nvPr/>
        </p:nvGraphicFramePr>
        <p:xfrm>
          <a:off x="7629526" y="5223193"/>
          <a:ext cx="3622040" cy="416560"/>
        </p:xfrm>
        <a:graphic>
          <a:graphicData uri="http://schemas.openxmlformats.org/presentationml/2006/ole">
            <mc:AlternateContent xmlns:mc="http://schemas.openxmlformats.org/markup-compatibility/2006">
              <mc:Choice xmlns:v="urn:schemas-microsoft-com:vml" Requires="v">
                <p:oleObj spid="_x0000_s27" name="" r:id="rId19" imgW="2540000" imgH="292100" progId="Equation.KSEE3">
                  <p:embed/>
                </p:oleObj>
              </mc:Choice>
              <mc:Fallback>
                <p:oleObj name="" r:id="rId19" imgW="2540000" imgH="292100" progId="Equation.KSEE3">
                  <p:embed/>
                  <p:pic>
                    <p:nvPicPr>
                      <p:cNvPr id="0" name="图片 2048"/>
                      <p:cNvPicPr/>
                      <p:nvPr/>
                    </p:nvPicPr>
                    <p:blipFill>
                      <a:blip r:embed="rId20">
                        <a:biLevel thresh="50000"/>
                        <a:lum bright="100000" contrast="54000"/>
                      </a:blip>
                      <a:stretch>
                        <a:fillRect/>
                      </a:stretch>
                    </p:blipFill>
                    <p:spPr>
                      <a:xfrm>
                        <a:off x="7629526" y="5223193"/>
                        <a:ext cx="3622040" cy="416560"/>
                      </a:xfrm>
                      <a:prstGeom prst="rect">
                        <a:avLst/>
                      </a:prstGeom>
                      <a:noFill/>
                      <a:ln>
                        <a:noFill/>
                      </a:ln>
                    </p:spPr>
                  </p:pic>
                </p:oleObj>
              </mc:Fallback>
            </mc:AlternateContent>
          </a:graphicData>
        </a:graphic>
      </p:graphicFrame>
      <p:sp>
        <p:nvSpPr>
          <p:cNvPr id="28" name="文本框 27"/>
          <p:cNvSpPr txBox="1"/>
          <p:nvPr/>
        </p:nvSpPr>
        <p:spPr>
          <a:xfrm>
            <a:off x="2517775" y="6000750"/>
            <a:ext cx="6435090" cy="521970"/>
          </a:xfrm>
          <a:prstGeom prst="rect">
            <a:avLst/>
          </a:prstGeom>
          <a:noFill/>
          <a:ln w="9525">
            <a:noFill/>
          </a:ln>
        </p:spPr>
        <p:txBody>
          <a:bodyPr wrap="square">
            <a:spAutoFit/>
          </a:bodyPr>
          <a:p>
            <a:pPr indent="0" algn="ctr">
              <a:lnSpc>
                <a:spcPct val="100000"/>
              </a:lnSpc>
              <a:buFont typeface="+mj-ea"/>
              <a:buNone/>
            </a:pPr>
            <a:r>
              <a:rPr lang="zh-CN" sz="1400" b="1">
                <a:solidFill>
                  <a:srgbClr val="FF0000"/>
                </a:solidFill>
                <a:latin typeface="+mn-ea"/>
                <a:cs typeface="+mn-ea"/>
              </a:rPr>
              <a:t>切入问题的角度（数学建模方式）对能否发现问题中的有用规律至关重要，</a:t>
            </a:r>
            <a:endParaRPr lang="zh-CN" sz="1400" b="1">
              <a:solidFill>
                <a:srgbClr val="FF0000"/>
              </a:solidFill>
              <a:latin typeface="+mn-ea"/>
              <a:cs typeface="+mn-ea"/>
            </a:endParaRPr>
          </a:p>
          <a:p>
            <a:pPr indent="0" algn="ctr">
              <a:lnSpc>
                <a:spcPct val="100000"/>
              </a:lnSpc>
              <a:buFont typeface="+mj-ea"/>
              <a:buNone/>
            </a:pPr>
            <a:r>
              <a:rPr lang="zh-CN" sz="1400" b="1">
                <a:solidFill>
                  <a:srgbClr val="FF0000"/>
                </a:solidFill>
                <a:latin typeface="+mn-ea"/>
                <a:cs typeface="+mn-ea"/>
              </a:rPr>
              <a:t>收敛性一定程度可以作为评价指标，但也不绝对</a:t>
            </a:r>
            <a:r>
              <a:rPr lang="zh-CN" altLang="en-US" sz="1400" b="1">
                <a:solidFill>
                  <a:srgbClr val="FF0000"/>
                </a:solidFill>
                <a:latin typeface="+mn-ea"/>
                <a:cs typeface="+mn-ea"/>
              </a:rPr>
              <a:t>。</a:t>
            </a:r>
            <a:endParaRPr lang="zh-CN" altLang="en-US" sz="1400" b="1">
              <a:solidFill>
                <a:srgbClr val="FF0000"/>
              </a:solidFill>
              <a:latin typeface="+mn-ea"/>
              <a:cs typeface="+mn-ea"/>
            </a:endParaRPr>
          </a:p>
        </p:txBody>
      </p:sp>
      <p:cxnSp>
        <p:nvCxnSpPr>
          <p:cNvPr id="29" name="直接箭头连接符 28"/>
          <p:cNvCxnSpPr/>
          <p:nvPr/>
        </p:nvCxnSpPr>
        <p:spPr>
          <a:xfrm>
            <a:off x="7752080" y="4756150"/>
            <a:ext cx="281305" cy="5327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nvSpPr>
        <p:spPr>
          <a:xfrm>
            <a:off x="6969760" y="4267835"/>
            <a:ext cx="1621155" cy="541020"/>
          </a:xfrm>
          <a:prstGeom prst="rect">
            <a:avLst/>
          </a:prstGeom>
          <a:noFill/>
          <a:ln w="9525">
            <a:noFill/>
          </a:ln>
        </p:spPr>
        <p:txBody>
          <a:bodyPr wrap="square">
            <a:noAutofit/>
          </a:bodyPr>
          <a:p>
            <a:pPr indent="0" algn="ctr">
              <a:lnSpc>
                <a:spcPct val="100000"/>
              </a:lnSpc>
              <a:buFont typeface="+mj-ea"/>
              <a:buNone/>
            </a:pPr>
            <a:r>
              <a:rPr lang="en-US" altLang="zh-CN" sz="1400" b="0">
                <a:solidFill>
                  <a:srgbClr val="FFFF00"/>
                </a:solidFill>
                <a:latin typeface="+mn-ea"/>
                <a:cs typeface="+mn-ea"/>
              </a:rPr>
              <a:t>SLAM</a:t>
            </a:r>
            <a:r>
              <a:rPr lang="zh-CN" altLang="en-US" sz="1400" b="0">
                <a:solidFill>
                  <a:srgbClr val="FFFF00"/>
                </a:solidFill>
                <a:latin typeface="+mn-ea"/>
                <a:cs typeface="+mn-ea"/>
              </a:rPr>
              <a:t>数学模型</a:t>
            </a:r>
            <a:endParaRPr lang="zh-CN" altLang="en-US" sz="1400" b="0">
              <a:solidFill>
                <a:srgbClr val="FFFF00"/>
              </a:solidFill>
              <a:latin typeface="+mn-ea"/>
              <a:cs typeface="+mn-ea"/>
            </a:endParaRPr>
          </a:p>
          <a:p>
            <a:pPr indent="0" algn="ctr">
              <a:lnSpc>
                <a:spcPct val="100000"/>
              </a:lnSpc>
              <a:buFont typeface="+mj-ea"/>
              <a:buNone/>
            </a:pPr>
            <a:r>
              <a:rPr lang="zh-CN" altLang="en-US" sz="1400" b="0">
                <a:solidFill>
                  <a:srgbClr val="FFFF00"/>
                </a:solidFill>
                <a:latin typeface="+mn-ea"/>
                <a:cs typeface="+mn-ea"/>
              </a:rPr>
              <a:t>（数据关联过程）</a:t>
            </a:r>
            <a:endParaRPr lang="zh-CN" altLang="en-US" sz="1400" b="0">
              <a:solidFill>
                <a:srgbClr val="FFFF00"/>
              </a:solidFill>
              <a:latin typeface="+mn-ea"/>
              <a:cs typeface="+mn-ea"/>
            </a:endParaRPr>
          </a:p>
        </p:txBody>
      </p:sp>
    </p:spTree>
    <p:custDataLst>
      <p:tags r:id="rId2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blinds(horizontal)">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par>
                                <p:cTn id="29" presetID="3" presetClass="entr" presetSubtype="1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linds(horizontal)">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blinds(horizontal)">
                                      <p:cBhvr>
                                        <p:cTn id="36" dur="500"/>
                                        <p:tgtEl>
                                          <p:spTgt spid="2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linds(horizontal)">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3002915" y="213233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896995" y="190563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4104005" y="1840230"/>
            <a:ext cx="1236980" cy="7372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数据关联</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收敛性</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一致性</a:t>
            </a:r>
            <a:endParaRPr lang="zh-CN" altLang="en-US" sz="1400">
              <a:solidFill>
                <a:schemeClr val="bg1"/>
              </a:solidFill>
              <a:latin typeface="+mn-ea"/>
              <a:sym typeface="+mn-ea"/>
            </a:endParaRPr>
          </a:p>
        </p:txBody>
      </p:sp>
      <p:sp>
        <p:nvSpPr>
          <p:cNvPr id="4" name="文本框 3"/>
          <p:cNvSpPr txBox="1"/>
          <p:nvPr>
            <p:custDataLst>
              <p:tags r:id="rId8"/>
            </p:custDataLst>
          </p:nvPr>
        </p:nvSpPr>
        <p:spPr>
          <a:xfrm>
            <a:off x="5369560" y="1647825"/>
            <a:ext cx="1621155" cy="541020"/>
          </a:xfrm>
          <a:prstGeom prst="rect">
            <a:avLst/>
          </a:prstGeom>
          <a:noFill/>
          <a:ln w="9525">
            <a:noFill/>
          </a:ln>
        </p:spPr>
        <p:txBody>
          <a:bodyPr wrap="square">
            <a:noAutofit/>
          </a:bodyPr>
          <a:p>
            <a:pPr indent="0" algn="ctr">
              <a:lnSpc>
                <a:spcPct val="100000"/>
              </a:lnSpc>
              <a:buFont typeface="+mj-ea"/>
              <a:buNone/>
            </a:pPr>
            <a:r>
              <a:rPr lang="zh-CN" altLang="en-US" sz="1400" b="0">
                <a:solidFill>
                  <a:srgbClr val="FFFF00"/>
                </a:solidFill>
                <a:latin typeface="+mn-ea"/>
                <a:cs typeface="+mn-ea"/>
              </a:rPr>
              <a:t>数学分析</a:t>
            </a:r>
            <a:endParaRPr lang="zh-CN" altLang="en-US" sz="1400" b="0">
              <a:solidFill>
                <a:srgbClr val="FFFF00"/>
              </a:solidFill>
              <a:latin typeface="+mn-ea"/>
              <a:cs typeface="+mn-ea"/>
            </a:endParaRPr>
          </a:p>
          <a:p>
            <a:pPr indent="0" algn="ctr">
              <a:lnSpc>
                <a:spcPct val="100000"/>
              </a:lnSpc>
              <a:buFont typeface="+mj-ea"/>
              <a:buNone/>
            </a:pPr>
            <a:r>
              <a:rPr lang="zh-CN" altLang="en-US" sz="1400" b="0">
                <a:solidFill>
                  <a:srgbClr val="FFFF00"/>
                </a:solidFill>
                <a:latin typeface="+mn-ea"/>
                <a:cs typeface="+mn-ea"/>
              </a:rPr>
              <a:t>基本概念之一</a:t>
            </a:r>
            <a:endParaRPr lang="zh-CN" altLang="en-US" sz="1400" b="0">
              <a:solidFill>
                <a:srgbClr val="FFFF00"/>
              </a:solidFill>
              <a:latin typeface="+mn-ea"/>
              <a:cs typeface="+mn-ea"/>
            </a:endParaRPr>
          </a:p>
        </p:txBody>
      </p:sp>
      <p:sp>
        <p:nvSpPr>
          <p:cNvPr id="10" name="右箭头 9"/>
          <p:cNvSpPr/>
          <p:nvPr>
            <p:custDataLst>
              <p:tags r:id="rId9"/>
            </p:custDataLst>
          </p:nvPr>
        </p:nvSpPr>
        <p:spPr>
          <a:xfrm>
            <a:off x="5190490" y="2103755"/>
            <a:ext cx="189039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左大括号 13"/>
          <p:cNvSpPr/>
          <p:nvPr>
            <p:custDataLst>
              <p:tags r:id="rId10"/>
            </p:custDataLst>
          </p:nvPr>
        </p:nvSpPr>
        <p:spPr>
          <a:xfrm>
            <a:off x="7217410" y="1812290"/>
            <a:ext cx="167640" cy="8083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custDataLst>
              <p:tags r:id="rId11"/>
            </p:custDataLst>
          </p:nvPr>
        </p:nvSpPr>
        <p:spPr>
          <a:xfrm>
            <a:off x="7385050" y="1748155"/>
            <a:ext cx="3722370" cy="910590"/>
          </a:xfrm>
          <a:prstGeom prst="rect">
            <a:avLst/>
          </a:prstGeom>
          <a:noFill/>
          <a:ln w="9525">
            <a:noFill/>
          </a:ln>
        </p:spPr>
        <p:txBody>
          <a:bodyPr wrap="square">
            <a:noAutofit/>
          </a:bodyPr>
          <a:p>
            <a:pPr indent="0" algn="l">
              <a:lnSpc>
                <a:spcPct val="100000"/>
              </a:lnSpc>
              <a:buFont typeface="+mj-ea"/>
              <a:buNone/>
            </a:pPr>
            <a:r>
              <a:rPr lang="zh-CN" altLang="en-US" sz="1400" b="0">
                <a:solidFill>
                  <a:srgbClr val="FFFF00"/>
                </a:solidFill>
                <a:latin typeface="+mn-ea"/>
                <a:cs typeface="+mn-ea"/>
              </a:rPr>
              <a:t>数列收敛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级数收敛（绝对收敛、条件收敛）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函数收敛（定点收敛、无穷收敛、路径收敛）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函数序列</a:t>
            </a:r>
            <a:r>
              <a:rPr lang="zh-CN" altLang="en-US" sz="1400">
                <a:solidFill>
                  <a:srgbClr val="FFFF00"/>
                </a:solidFill>
                <a:latin typeface="+mn-ea"/>
                <a:cs typeface="+mn-ea"/>
                <a:sym typeface="+mn-ea"/>
              </a:rPr>
              <a:t>收敛</a:t>
            </a:r>
            <a:r>
              <a:rPr lang="zh-CN" altLang="en-US" sz="1400" b="0">
                <a:solidFill>
                  <a:srgbClr val="FFFF00"/>
                </a:solidFill>
                <a:latin typeface="+mn-ea"/>
                <a:cs typeface="+mn-ea"/>
              </a:rPr>
              <a:t>（逐点收敛、一致收敛）</a:t>
            </a:r>
            <a:endParaRPr lang="zh-CN" altLang="en-US" sz="1400" b="0">
              <a:solidFill>
                <a:srgbClr val="FFFF00"/>
              </a:solidFill>
              <a:latin typeface="+mn-ea"/>
              <a:cs typeface="+mn-ea"/>
            </a:endParaRPr>
          </a:p>
        </p:txBody>
      </p:sp>
      <p:graphicFrame>
        <p:nvGraphicFramePr>
          <p:cNvPr id="17" name="对象 16">
            <a:hlinkClick r:id="" action="ppaction://ole?verb="/>
          </p:cNvPr>
          <p:cNvGraphicFramePr>
            <a:graphicFrameLocks noChangeAspect="1"/>
          </p:cNvGraphicFramePr>
          <p:nvPr/>
        </p:nvGraphicFramePr>
        <p:xfrm>
          <a:off x="3345180" y="2896553"/>
          <a:ext cx="1303020" cy="289560"/>
        </p:xfrm>
        <a:graphic>
          <a:graphicData uri="http://schemas.openxmlformats.org/presentationml/2006/ole">
            <mc:AlternateContent xmlns:mc="http://schemas.openxmlformats.org/markup-compatibility/2006">
              <mc:Choice xmlns:v="urn:schemas-microsoft-com:vml" Requires="v">
                <p:oleObj spid="_x0000_s2049" name="" r:id="rId12" imgW="914400" imgH="203200" progId="Equation.KSEE3">
                  <p:embed/>
                </p:oleObj>
              </mc:Choice>
              <mc:Fallback>
                <p:oleObj name="" r:id="rId12" imgW="914400" imgH="203200" progId="Equation.KSEE3">
                  <p:embed/>
                  <p:pic>
                    <p:nvPicPr>
                      <p:cNvPr id="0" name="图片 2048"/>
                      <p:cNvPicPr/>
                      <p:nvPr/>
                    </p:nvPicPr>
                    <p:blipFill>
                      <a:blip r:embed="rId13">
                        <a:biLevel thresh="50000"/>
                        <a:lum bright="100000" contrast="54000"/>
                      </a:blip>
                      <a:stretch>
                        <a:fillRect/>
                      </a:stretch>
                    </p:blipFill>
                    <p:spPr>
                      <a:xfrm>
                        <a:off x="3345180" y="2896553"/>
                        <a:ext cx="1303020" cy="289560"/>
                      </a:xfrm>
                      <a:prstGeom prst="rect">
                        <a:avLst/>
                      </a:prstGeom>
                      <a:noFill/>
                      <a:ln>
                        <a:noFill/>
                      </a:ln>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345180" y="3205480"/>
          <a:ext cx="4161790" cy="325755"/>
        </p:xfrm>
        <a:graphic>
          <a:graphicData uri="http://schemas.openxmlformats.org/presentationml/2006/ole">
            <mc:AlternateContent xmlns:mc="http://schemas.openxmlformats.org/markup-compatibility/2006">
              <mc:Choice xmlns:v="urn:schemas-microsoft-com:vml" Requires="v">
                <p:oleObj spid="_x0000_s12" name="" r:id="rId14" imgW="2920365" imgH="228600" progId="Equation.KSEE3">
                  <p:embed/>
                </p:oleObj>
              </mc:Choice>
              <mc:Fallback>
                <p:oleObj name="" r:id="rId14" imgW="2920365" imgH="228600" progId="Equation.KSEE3">
                  <p:embed/>
                  <p:pic>
                    <p:nvPicPr>
                      <p:cNvPr id="0" name="图片 2048"/>
                      <p:cNvPicPr/>
                      <p:nvPr/>
                    </p:nvPicPr>
                    <p:blipFill>
                      <a:blip r:embed="rId15">
                        <a:biLevel thresh="50000"/>
                        <a:lum bright="100000" contrast="54000"/>
                      </a:blip>
                      <a:stretch>
                        <a:fillRect/>
                      </a:stretch>
                    </p:blipFill>
                    <p:spPr>
                      <a:xfrm>
                        <a:off x="3345180" y="3205480"/>
                        <a:ext cx="4161790" cy="325755"/>
                      </a:xfrm>
                      <a:prstGeom prst="rect">
                        <a:avLst/>
                      </a:prstGeom>
                      <a:noFill/>
                      <a:ln>
                        <a:noFill/>
                      </a:ln>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2983865" y="4076383"/>
          <a:ext cx="5701030" cy="416560"/>
        </p:xfrm>
        <a:graphic>
          <a:graphicData uri="http://schemas.openxmlformats.org/presentationml/2006/ole">
            <mc:AlternateContent xmlns:mc="http://schemas.openxmlformats.org/markup-compatibility/2006">
              <mc:Choice xmlns:v="urn:schemas-microsoft-com:vml" Requires="v">
                <p:oleObj spid="_x0000_s31" name="" r:id="rId16" imgW="4000500" imgH="292100" progId="Equation.KSEE3">
                  <p:embed/>
                </p:oleObj>
              </mc:Choice>
              <mc:Fallback>
                <p:oleObj name="" r:id="rId16" imgW="4000500" imgH="292100" progId="Equation.KSEE3">
                  <p:embed/>
                  <p:pic>
                    <p:nvPicPr>
                      <p:cNvPr id="0" name="图片 2048"/>
                      <p:cNvPicPr/>
                      <p:nvPr/>
                    </p:nvPicPr>
                    <p:blipFill>
                      <a:blip r:embed="rId17">
                        <a:biLevel thresh="50000"/>
                        <a:lum bright="100000" contrast="54000"/>
                      </a:blip>
                      <a:stretch>
                        <a:fillRect/>
                      </a:stretch>
                    </p:blipFill>
                    <p:spPr>
                      <a:xfrm>
                        <a:off x="2983865" y="4076383"/>
                        <a:ext cx="5701030" cy="416560"/>
                      </a:xfrm>
                      <a:prstGeom prst="rect">
                        <a:avLst/>
                      </a:prstGeom>
                      <a:noFill/>
                      <a:ln>
                        <a:noFill/>
                      </a:ln>
                    </p:spPr>
                  </p:pic>
                </p:oleObj>
              </mc:Fallback>
            </mc:AlternateContent>
          </a:graphicData>
        </a:graphic>
      </p:graphicFrame>
      <p:graphicFrame>
        <p:nvGraphicFramePr>
          <p:cNvPr id="32" name="对象 31">
            <a:hlinkClick r:id="" action="ppaction://ole?verb="/>
          </p:cNvPr>
          <p:cNvGraphicFramePr>
            <a:graphicFrameLocks noChangeAspect="1"/>
          </p:cNvGraphicFramePr>
          <p:nvPr/>
        </p:nvGraphicFramePr>
        <p:xfrm>
          <a:off x="3460433" y="4600258"/>
          <a:ext cx="5429885" cy="416560"/>
        </p:xfrm>
        <a:graphic>
          <a:graphicData uri="http://schemas.openxmlformats.org/presentationml/2006/ole">
            <mc:AlternateContent xmlns:mc="http://schemas.openxmlformats.org/markup-compatibility/2006">
              <mc:Choice xmlns:v="urn:schemas-microsoft-com:vml" Requires="v">
                <p:oleObj spid="_x0000_s33" name="" r:id="rId18" imgW="3810000" imgH="292100" progId="Equation.KSEE3">
                  <p:embed/>
                </p:oleObj>
              </mc:Choice>
              <mc:Fallback>
                <p:oleObj name="" r:id="rId18" imgW="3810000" imgH="292100" progId="Equation.KSEE3">
                  <p:embed/>
                  <p:pic>
                    <p:nvPicPr>
                      <p:cNvPr id="0" name="图片 2048"/>
                      <p:cNvPicPr/>
                      <p:nvPr/>
                    </p:nvPicPr>
                    <p:blipFill>
                      <a:blip r:embed="rId19">
                        <a:biLevel thresh="50000"/>
                        <a:lum bright="100000" contrast="54000"/>
                      </a:blip>
                      <a:stretch>
                        <a:fillRect/>
                      </a:stretch>
                    </p:blipFill>
                    <p:spPr>
                      <a:xfrm>
                        <a:off x="3460433" y="4600258"/>
                        <a:ext cx="5429885" cy="416560"/>
                      </a:xfrm>
                      <a:prstGeom prst="rect">
                        <a:avLst/>
                      </a:prstGeom>
                      <a:noFill/>
                      <a:ln>
                        <a:noFill/>
                      </a:ln>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4732656" y="5249863"/>
          <a:ext cx="2425700" cy="398780"/>
        </p:xfrm>
        <a:graphic>
          <a:graphicData uri="http://schemas.openxmlformats.org/presentationml/2006/ole">
            <mc:AlternateContent xmlns:mc="http://schemas.openxmlformats.org/markup-compatibility/2006">
              <mc:Choice xmlns:v="urn:schemas-microsoft-com:vml" Requires="v">
                <p:oleObj spid="_x0000_s35" name="" r:id="rId20" imgW="1701800" imgH="279400" progId="Equation.KSEE3">
                  <p:embed/>
                </p:oleObj>
              </mc:Choice>
              <mc:Fallback>
                <p:oleObj name="" r:id="rId20" imgW="1701800" imgH="279400" progId="Equation.KSEE3">
                  <p:embed/>
                  <p:pic>
                    <p:nvPicPr>
                      <p:cNvPr id="0" name="图片 2048"/>
                      <p:cNvPicPr/>
                      <p:nvPr/>
                    </p:nvPicPr>
                    <p:blipFill>
                      <a:blip r:embed="rId21">
                        <a:biLevel thresh="50000"/>
                        <a:lum bright="100000" contrast="54000"/>
                      </a:blip>
                      <a:stretch>
                        <a:fillRect/>
                      </a:stretch>
                    </p:blipFill>
                    <p:spPr>
                      <a:xfrm>
                        <a:off x="4732656" y="5249863"/>
                        <a:ext cx="2425700" cy="398780"/>
                      </a:xfrm>
                      <a:prstGeom prst="rect">
                        <a:avLst/>
                      </a:prstGeom>
                      <a:noFill/>
                      <a:ln>
                        <a:noFill/>
                      </a:ln>
                    </p:spPr>
                  </p:pic>
                </p:oleObj>
              </mc:Fallback>
            </mc:AlternateContent>
          </a:graphicData>
        </a:graphic>
      </p:graphicFrame>
      <p:graphicFrame>
        <p:nvGraphicFramePr>
          <p:cNvPr id="36" name="对象 35">
            <a:hlinkClick r:id="" action="ppaction://ole?verb="/>
          </p:cNvPr>
          <p:cNvGraphicFramePr>
            <a:graphicFrameLocks noChangeAspect="1"/>
          </p:cNvGraphicFramePr>
          <p:nvPr/>
        </p:nvGraphicFramePr>
        <p:xfrm>
          <a:off x="4666615" y="5648960"/>
          <a:ext cx="4027805" cy="469265"/>
        </p:xfrm>
        <a:graphic>
          <a:graphicData uri="http://schemas.openxmlformats.org/presentationml/2006/ole">
            <mc:AlternateContent xmlns:mc="http://schemas.openxmlformats.org/markup-compatibility/2006">
              <mc:Choice xmlns:v="urn:schemas-microsoft-com:vml" Requires="v">
                <p:oleObj spid="_x0000_s37" name="" r:id="rId22" imgW="3892550" imgH="452755" progId="Equation.KSEE3">
                  <p:embed/>
                </p:oleObj>
              </mc:Choice>
              <mc:Fallback>
                <p:oleObj name="" r:id="rId22" imgW="3892550" imgH="452755" progId="Equation.KSEE3">
                  <p:embed/>
                  <p:pic>
                    <p:nvPicPr>
                      <p:cNvPr id="0" name="图片 2048"/>
                      <p:cNvPicPr/>
                      <p:nvPr/>
                    </p:nvPicPr>
                    <p:blipFill>
                      <a:blip r:embed="rId23">
                        <a:biLevel thresh="50000"/>
                        <a:lum bright="100000" contrast="54000"/>
                      </a:blip>
                      <a:stretch>
                        <a:fillRect/>
                      </a:stretch>
                    </p:blipFill>
                    <p:spPr>
                      <a:xfrm>
                        <a:off x="4666615" y="5648960"/>
                        <a:ext cx="4027805" cy="469265"/>
                      </a:xfrm>
                      <a:prstGeom prst="rect">
                        <a:avLst/>
                      </a:prstGeom>
                      <a:noFill/>
                      <a:ln>
                        <a:noFill/>
                      </a:ln>
                    </p:spPr>
                  </p:pic>
                </p:oleObj>
              </mc:Fallback>
            </mc:AlternateContent>
          </a:graphicData>
        </a:graphic>
      </p:graphicFrame>
      <p:sp>
        <p:nvSpPr>
          <p:cNvPr id="38" name="右箭头 37"/>
          <p:cNvSpPr/>
          <p:nvPr>
            <p:custDataLst>
              <p:tags r:id="rId24"/>
            </p:custDataLst>
          </p:nvPr>
        </p:nvSpPr>
        <p:spPr>
          <a:xfrm rot="5400000">
            <a:off x="1719580" y="4754880"/>
            <a:ext cx="2161540" cy="565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2413000" y="3578860"/>
            <a:ext cx="767715" cy="309880"/>
          </a:xfrm>
          <a:prstGeom prst="rect">
            <a:avLst/>
          </a:prstGeom>
          <a:noFill/>
          <a:ln w="9525">
            <a:noFill/>
          </a:ln>
        </p:spPr>
        <p:txBody>
          <a:bodyPr wrap="square">
            <a:noAutofit/>
          </a:bodyPr>
          <a:p>
            <a:pPr indent="0" algn="ctr">
              <a:lnSpc>
                <a:spcPct val="100000"/>
              </a:lnSpc>
              <a:buFont typeface="+mj-ea"/>
              <a:buNone/>
            </a:pPr>
            <a:r>
              <a:rPr lang="zh-CN" altLang="en-US" sz="1400" b="0">
                <a:solidFill>
                  <a:srgbClr val="FFFF00"/>
                </a:solidFill>
                <a:latin typeface="+mn-ea"/>
                <a:cs typeface="+mn-ea"/>
              </a:rPr>
              <a:t>强</a:t>
            </a:r>
            <a:endParaRPr lang="zh-CN" altLang="en-US" sz="1400" b="0">
              <a:solidFill>
                <a:srgbClr val="FFFF00"/>
              </a:solidFill>
              <a:latin typeface="+mn-ea"/>
              <a:cs typeface="+mn-ea"/>
            </a:endParaRPr>
          </a:p>
        </p:txBody>
      </p:sp>
      <p:sp>
        <p:nvSpPr>
          <p:cNvPr id="40" name="文本框 39"/>
          <p:cNvSpPr txBox="1"/>
          <p:nvPr/>
        </p:nvSpPr>
        <p:spPr>
          <a:xfrm>
            <a:off x="2413000" y="6138545"/>
            <a:ext cx="767715" cy="309880"/>
          </a:xfrm>
          <a:prstGeom prst="rect">
            <a:avLst/>
          </a:prstGeom>
          <a:noFill/>
          <a:ln w="9525">
            <a:noFill/>
          </a:ln>
        </p:spPr>
        <p:txBody>
          <a:bodyPr wrap="square">
            <a:noAutofit/>
          </a:bodyPr>
          <a:p>
            <a:pPr indent="0" algn="ctr">
              <a:lnSpc>
                <a:spcPct val="100000"/>
              </a:lnSpc>
              <a:buFont typeface="+mj-ea"/>
              <a:buNone/>
            </a:pPr>
            <a:r>
              <a:rPr lang="zh-CN" altLang="en-US" sz="1400" b="0">
                <a:solidFill>
                  <a:srgbClr val="FFFF00"/>
                </a:solidFill>
                <a:latin typeface="+mn-ea"/>
                <a:cs typeface="+mn-ea"/>
              </a:rPr>
              <a:t>弱</a:t>
            </a:r>
            <a:endParaRPr lang="zh-CN" altLang="en-US" sz="1400" b="0">
              <a:solidFill>
                <a:srgbClr val="FFFF00"/>
              </a:solidFill>
              <a:latin typeface="+mn-ea"/>
              <a:cs typeface="+mn-ea"/>
            </a:endParaRPr>
          </a:p>
        </p:txBody>
      </p:sp>
    </p:spTree>
    <p:custDataLst>
      <p:tags r:id="rId2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linds(horizontal)">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linds(horizontal)">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blinds(horizontal)">
                                      <p:cBhvr>
                                        <p:cTn id="37" dur="500"/>
                                        <p:tgtEl>
                                          <p:spTgt spid="3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blinds(horizontal)">
                                      <p:cBhvr>
                                        <p:cTn id="40" dur="500"/>
                                        <p:tgtEl>
                                          <p:spTgt spid="3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linds(horizontal)">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3002915" y="213233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896995" y="190563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4104005" y="1840230"/>
            <a:ext cx="1236980" cy="7372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数据关联</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收敛性</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一致性</a:t>
            </a:r>
            <a:endParaRPr lang="zh-CN" altLang="en-US" sz="1400">
              <a:solidFill>
                <a:schemeClr val="bg1"/>
              </a:solidFill>
              <a:latin typeface="+mn-ea"/>
              <a:sym typeface="+mn-ea"/>
            </a:endParaRPr>
          </a:p>
        </p:txBody>
      </p:sp>
      <p:sp>
        <p:nvSpPr>
          <p:cNvPr id="4" name="文本框 3"/>
          <p:cNvSpPr txBox="1"/>
          <p:nvPr>
            <p:custDataLst>
              <p:tags r:id="rId8"/>
            </p:custDataLst>
          </p:nvPr>
        </p:nvSpPr>
        <p:spPr>
          <a:xfrm>
            <a:off x="5369560" y="1647825"/>
            <a:ext cx="1621155" cy="541020"/>
          </a:xfrm>
          <a:prstGeom prst="rect">
            <a:avLst/>
          </a:prstGeom>
          <a:noFill/>
          <a:ln w="9525">
            <a:noFill/>
          </a:ln>
        </p:spPr>
        <p:txBody>
          <a:bodyPr wrap="square">
            <a:noAutofit/>
          </a:bodyPr>
          <a:p>
            <a:pPr indent="0" algn="ctr">
              <a:lnSpc>
                <a:spcPct val="100000"/>
              </a:lnSpc>
              <a:buFont typeface="+mj-ea"/>
              <a:buNone/>
            </a:pPr>
            <a:r>
              <a:rPr lang="zh-CN" altLang="en-US" sz="1400" b="0">
                <a:solidFill>
                  <a:srgbClr val="FFFF00"/>
                </a:solidFill>
                <a:latin typeface="+mn-ea"/>
                <a:cs typeface="+mn-ea"/>
              </a:rPr>
              <a:t>数学分析</a:t>
            </a:r>
            <a:endParaRPr lang="zh-CN" altLang="en-US" sz="1400" b="0">
              <a:solidFill>
                <a:srgbClr val="FFFF00"/>
              </a:solidFill>
              <a:latin typeface="+mn-ea"/>
              <a:cs typeface="+mn-ea"/>
            </a:endParaRPr>
          </a:p>
          <a:p>
            <a:pPr indent="0" algn="ctr">
              <a:lnSpc>
                <a:spcPct val="100000"/>
              </a:lnSpc>
              <a:buFont typeface="+mj-ea"/>
              <a:buNone/>
            </a:pPr>
            <a:r>
              <a:rPr lang="zh-CN" altLang="en-US" sz="1400" b="0">
                <a:solidFill>
                  <a:srgbClr val="FFFF00"/>
                </a:solidFill>
                <a:latin typeface="+mn-ea"/>
                <a:cs typeface="+mn-ea"/>
              </a:rPr>
              <a:t>基本概念之一</a:t>
            </a:r>
            <a:endParaRPr lang="zh-CN" altLang="en-US" sz="1400" b="0">
              <a:solidFill>
                <a:srgbClr val="FFFF00"/>
              </a:solidFill>
              <a:latin typeface="+mn-ea"/>
              <a:cs typeface="+mn-ea"/>
            </a:endParaRPr>
          </a:p>
        </p:txBody>
      </p:sp>
      <p:sp>
        <p:nvSpPr>
          <p:cNvPr id="10" name="右箭头 9"/>
          <p:cNvSpPr/>
          <p:nvPr>
            <p:custDataLst>
              <p:tags r:id="rId9"/>
            </p:custDataLst>
          </p:nvPr>
        </p:nvSpPr>
        <p:spPr>
          <a:xfrm>
            <a:off x="5190490" y="2103755"/>
            <a:ext cx="189039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左大括号 13"/>
          <p:cNvSpPr/>
          <p:nvPr>
            <p:custDataLst>
              <p:tags r:id="rId10"/>
            </p:custDataLst>
          </p:nvPr>
        </p:nvSpPr>
        <p:spPr>
          <a:xfrm>
            <a:off x="7217410" y="1812290"/>
            <a:ext cx="167640" cy="8083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custDataLst>
              <p:tags r:id="rId11"/>
            </p:custDataLst>
          </p:nvPr>
        </p:nvSpPr>
        <p:spPr>
          <a:xfrm>
            <a:off x="7385050" y="1748155"/>
            <a:ext cx="3722370" cy="910590"/>
          </a:xfrm>
          <a:prstGeom prst="rect">
            <a:avLst/>
          </a:prstGeom>
          <a:noFill/>
          <a:ln w="9525">
            <a:noFill/>
          </a:ln>
        </p:spPr>
        <p:txBody>
          <a:bodyPr wrap="square">
            <a:noAutofit/>
          </a:bodyPr>
          <a:p>
            <a:pPr indent="0" algn="l">
              <a:lnSpc>
                <a:spcPct val="100000"/>
              </a:lnSpc>
              <a:buFont typeface="+mj-ea"/>
              <a:buNone/>
            </a:pPr>
            <a:r>
              <a:rPr lang="zh-CN" altLang="en-US" sz="1400" b="0">
                <a:solidFill>
                  <a:srgbClr val="FFFF00"/>
                </a:solidFill>
                <a:latin typeface="+mn-ea"/>
                <a:cs typeface="+mn-ea"/>
              </a:rPr>
              <a:t>数列收敛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级数收敛（绝对收敛、条件收敛）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函数收敛（定点收敛、无穷收敛、路径收敛）</a:t>
            </a:r>
            <a:endParaRPr lang="zh-CN" altLang="en-US" sz="1400" b="0">
              <a:solidFill>
                <a:srgbClr val="FFFF00"/>
              </a:solidFill>
              <a:latin typeface="+mn-ea"/>
              <a:cs typeface="+mn-ea"/>
            </a:endParaRPr>
          </a:p>
          <a:p>
            <a:pPr indent="0" algn="l">
              <a:lnSpc>
                <a:spcPct val="100000"/>
              </a:lnSpc>
              <a:buFont typeface="+mj-ea"/>
              <a:buNone/>
            </a:pPr>
            <a:r>
              <a:rPr lang="zh-CN" altLang="en-US" sz="1400" b="0">
                <a:solidFill>
                  <a:srgbClr val="FFFF00"/>
                </a:solidFill>
                <a:latin typeface="+mn-ea"/>
                <a:cs typeface="+mn-ea"/>
              </a:rPr>
              <a:t>函数序列</a:t>
            </a:r>
            <a:r>
              <a:rPr lang="zh-CN" altLang="en-US" sz="1400">
                <a:solidFill>
                  <a:srgbClr val="FFFF00"/>
                </a:solidFill>
                <a:latin typeface="+mn-ea"/>
                <a:cs typeface="+mn-ea"/>
                <a:sym typeface="+mn-ea"/>
              </a:rPr>
              <a:t>收敛</a:t>
            </a:r>
            <a:r>
              <a:rPr lang="zh-CN" altLang="en-US" sz="1400" b="0">
                <a:solidFill>
                  <a:srgbClr val="FFFF00"/>
                </a:solidFill>
                <a:latin typeface="+mn-ea"/>
                <a:cs typeface="+mn-ea"/>
              </a:rPr>
              <a:t>（逐点收敛、一致收敛）</a:t>
            </a:r>
            <a:endParaRPr lang="zh-CN" altLang="en-US" sz="1400" b="0">
              <a:solidFill>
                <a:srgbClr val="FFFF00"/>
              </a:solidFill>
              <a:latin typeface="+mn-ea"/>
              <a:cs typeface="+mn-ea"/>
            </a:endParaRPr>
          </a:p>
        </p:txBody>
      </p:sp>
      <p:graphicFrame>
        <p:nvGraphicFramePr>
          <p:cNvPr id="17" name="对象 16">
            <a:hlinkClick r:id="" action="ppaction://ole?verb="/>
          </p:cNvPr>
          <p:cNvGraphicFramePr>
            <a:graphicFrameLocks noChangeAspect="1"/>
          </p:cNvGraphicFramePr>
          <p:nvPr/>
        </p:nvGraphicFramePr>
        <p:xfrm>
          <a:off x="3345180" y="2896553"/>
          <a:ext cx="1303020" cy="289560"/>
        </p:xfrm>
        <a:graphic>
          <a:graphicData uri="http://schemas.openxmlformats.org/presentationml/2006/ole">
            <mc:AlternateContent xmlns:mc="http://schemas.openxmlformats.org/markup-compatibility/2006">
              <mc:Choice xmlns:v="urn:schemas-microsoft-com:vml" Requires="v">
                <p:oleObj spid="_x0000_s2049" name="" r:id="rId12" imgW="914400" imgH="203200" progId="Equation.KSEE3">
                  <p:embed/>
                </p:oleObj>
              </mc:Choice>
              <mc:Fallback>
                <p:oleObj name="" r:id="rId12" imgW="914400" imgH="203200" progId="Equation.KSEE3">
                  <p:embed/>
                  <p:pic>
                    <p:nvPicPr>
                      <p:cNvPr id="0" name="图片 2048"/>
                      <p:cNvPicPr/>
                      <p:nvPr/>
                    </p:nvPicPr>
                    <p:blipFill>
                      <a:blip r:embed="rId13">
                        <a:biLevel thresh="50000"/>
                        <a:lum bright="100000" contrast="54000"/>
                      </a:blip>
                      <a:stretch>
                        <a:fillRect/>
                      </a:stretch>
                    </p:blipFill>
                    <p:spPr>
                      <a:xfrm>
                        <a:off x="3345180" y="2896553"/>
                        <a:ext cx="1303020" cy="289560"/>
                      </a:xfrm>
                      <a:prstGeom prst="rect">
                        <a:avLst/>
                      </a:prstGeom>
                      <a:noFill/>
                      <a:ln>
                        <a:noFill/>
                      </a:ln>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345180" y="3205480"/>
          <a:ext cx="4161790" cy="325755"/>
        </p:xfrm>
        <a:graphic>
          <a:graphicData uri="http://schemas.openxmlformats.org/presentationml/2006/ole">
            <mc:AlternateContent xmlns:mc="http://schemas.openxmlformats.org/markup-compatibility/2006">
              <mc:Choice xmlns:v="urn:schemas-microsoft-com:vml" Requires="v">
                <p:oleObj spid="_x0000_s12" name="" r:id="rId14" imgW="2920365" imgH="228600" progId="Equation.KSEE3">
                  <p:embed/>
                </p:oleObj>
              </mc:Choice>
              <mc:Fallback>
                <p:oleObj name="" r:id="rId14" imgW="2920365" imgH="228600" progId="Equation.KSEE3">
                  <p:embed/>
                  <p:pic>
                    <p:nvPicPr>
                      <p:cNvPr id="0" name="图片 2048"/>
                      <p:cNvPicPr/>
                      <p:nvPr/>
                    </p:nvPicPr>
                    <p:blipFill>
                      <a:blip r:embed="rId15">
                        <a:biLevel thresh="50000"/>
                        <a:lum bright="100000" contrast="54000"/>
                      </a:blip>
                      <a:stretch>
                        <a:fillRect/>
                      </a:stretch>
                    </p:blipFill>
                    <p:spPr>
                      <a:xfrm>
                        <a:off x="3345180" y="3205480"/>
                        <a:ext cx="4161790" cy="325755"/>
                      </a:xfrm>
                      <a:prstGeom prst="rect">
                        <a:avLst/>
                      </a:prstGeom>
                      <a:noFill/>
                      <a:ln>
                        <a:noFill/>
                      </a:ln>
                    </p:spPr>
                  </p:pic>
                </p:oleObj>
              </mc:Fallback>
            </mc:AlternateContent>
          </a:graphicData>
        </a:graphic>
      </p:graphicFrame>
      <p:sp>
        <p:nvSpPr>
          <p:cNvPr id="18" name="文本框 17"/>
          <p:cNvSpPr txBox="1"/>
          <p:nvPr/>
        </p:nvSpPr>
        <p:spPr>
          <a:xfrm>
            <a:off x="7586980" y="3205480"/>
            <a:ext cx="1417320" cy="304165"/>
          </a:xfrm>
          <a:prstGeom prst="rect">
            <a:avLst/>
          </a:prstGeom>
          <a:noFill/>
          <a:ln w="9525">
            <a:noFill/>
          </a:ln>
        </p:spPr>
        <p:txBody>
          <a:bodyPr wrap="square">
            <a:noAutofit/>
          </a:bodyPr>
          <a:p>
            <a:pPr indent="0" algn="ctr">
              <a:lnSpc>
                <a:spcPct val="100000"/>
              </a:lnSpc>
              <a:buFont typeface="+mj-ea"/>
              <a:buNone/>
            </a:pPr>
            <a:r>
              <a:rPr lang="zh-CN" altLang="en-US" sz="1400" b="0">
                <a:solidFill>
                  <a:srgbClr val="FFFF00"/>
                </a:solidFill>
                <a:latin typeface="+mn-ea"/>
                <a:cs typeface="+mn-ea"/>
              </a:rPr>
              <a:t>（独立同分布）</a:t>
            </a:r>
            <a:endParaRPr lang="zh-CN" altLang="en-US" sz="1400" b="0">
              <a:solidFill>
                <a:srgbClr val="FFFF00"/>
              </a:solidFill>
              <a:latin typeface="+mn-ea"/>
              <a:cs typeface="+mn-ea"/>
            </a:endParaRPr>
          </a:p>
        </p:txBody>
      </p:sp>
      <p:graphicFrame>
        <p:nvGraphicFramePr>
          <p:cNvPr id="19" name="对象 18">
            <a:hlinkClick r:id="" action="ppaction://ole?verb="/>
          </p:cNvPr>
          <p:cNvGraphicFramePr>
            <a:graphicFrameLocks noChangeAspect="1"/>
          </p:cNvGraphicFramePr>
          <p:nvPr/>
        </p:nvGraphicFramePr>
        <p:xfrm>
          <a:off x="2867660" y="3857308"/>
          <a:ext cx="6625590" cy="651510"/>
        </p:xfrm>
        <a:graphic>
          <a:graphicData uri="http://schemas.openxmlformats.org/presentationml/2006/ole">
            <mc:AlternateContent xmlns:mc="http://schemas.openxmlformats.org/markup-compatibility/2006">
              <mc:Choice xmlns:v="urn:schemas-microsoft-com:vml" Requires="v">
                <p:oleObj spid="_x0000_s20" name="" r:id="rId16" imgW="4648200" imgH="457200" progId="Equation.KSEE3">
                  <p:embed/>
                </p:oleObj>
              </mc:Choice>
              <mc:Fallback>
                <p:oleObj name="" r:id="rId16" imgW="4648200" imgH="457200" progId="Equation.KSEE3">
                  <p:embed/>
                  <p:pic>
                    <p:nvPicPr>
                      <p:cNvPr id="0" name="图片 2048"/>
                      <p:cNvPicPr/>
                      <p:nvPr/>
                    </p:nvPicPr>
                    <p:blipFill>
                      <a:blip r:embed="rId17">
                        <a:biLevel thresh="50000"/>
                        <a:lum bright="100000" contrast="54000"/>
                      </a:blip>
                      <a:stretch>
                        <a:fillRect/>
                      </a:stretch>
                    </p:blipFill>
                    <p:spPr>
                      <a:xfrm>
                        <a:off x="2867660" y="3857308"/>
                        <a:ext cx="6625590" cy="651510"/>
                      </a:xfrm>
                      <a:prstGeom prst="rect">
                        <a:avLst/>
                      </a:prstGeom>
                      <a:noFill/>
                      <a:ln>
                        <a:noFill/>
                      </a:ln>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2867660" y="4576763"/>
          <a:ext cx="7476490" cy="651510"/>
        </p:xfrm>
        <a:graphic>
          <a:graphicData uri="http://schemas.openxmlformats.org/presentationml/2006/ole">
            <mc:AlternateContent xmlns:mc="http://schemas.openxmlformats.org/markup-compatibility/2006">
              <mc:Choice xmlns:v="urn:schemas-microsoft-com:vml" Requires="v">
                <p:oleObj spid="_x0000_s23" name="" r:id="rId18" imgW="5245100" imgH="457200" progId="Equation.KSEE3">
                  <p:embed/>
                </p:oleObj>
              </mc:Choice>
              <mc:Fallback>
                <p:oleObj name="" r:id="rId18" imgW="5245100" imgH="457200" progId="Equation.KSEE3">
                  <p:embed/>
                  <p:pic>
                    <p:nvPicPr>
                      <p:cNvPr id="0" name="图片 2048"/>
                      <p:cNvPicPr/>
                      <p:nvPr/>
                    </p:nvPicPr>
                    <p:blipFill>
                      <a:blip r:embed="rId19">
                        <a:biLevel thresh="50000"/>
                        <a:lum bright="100000" contrast="54000"/>
                      </a:blip>
                      <a:stretch>
                        <a:fillRect/>
                      </a:stretch>
                    </p:blipFill>
                    <p:spPr>
                      <a:xfrm>
                        <a:off x="2867660" y="4576763"/>
                        <a:ext cx="7476490" cy="651510"/>
                      </a:xfrm>
                      <a:prstGeom prst="rect">
                        <a:avLst/>
                      </a:prstGeom>
                      <a:noFill/>
                      <a:ln>
                        <a:noFill/>
                      </a:ln>
                    </p:spPr>
                  </p:pic>
                </p:oleObj>
              </mc:Fallback>
            </mc:AlternateContent>
          </a:graphicData>
        </a:graphic>
      </p:graphicFrame>
      <p:sp>
        <p:nvSpPr>
          <p:cNvPr id="24" name="文本框 23"/>
          <p:cNvSpPr txBox="1"/>
          <p:nvPr/>
        </p:nvSpPr>
        <p:spPr>
          <a:xfrm>
            <a:off x="2783205" y="5946775"/>
            <a:ext cx="5855970" cy="304165"/>
          </a:xfrm>
          <a:prstGeom prst="rect">
            <a:avLst/>
          </a:prstGeom>
          <a:noFill/>
          <a:ln w="9525">
            <a:noFill/>
          </a:ln>
        </p:spPr>
        <p:txBody>
          <a:bodyPr wrap="square">
            <a:noAutofit/>
          </a:bodyPr>
          <a:p>
            <a:pPr indent="0" algn="ctr">
              <a:lnSpc>
                <a:spcPct val="100000"/>
              </a:lnSpc>
              <a:buFont typeface="+mj-ea"/>
              <a:buNone/>
            </a:pPr>
            <a:r>
              <a:rPr lang="zh-CN" altLang="en-US" sz="1400" b="0" u="sng">
                <a:solidFill>
                  <a:srgbClr val="FFFF00"/>
                </a:solidFill>
                <a:latin typeface="+mn-ea"/>
                <a:cs typeface="+mn-ea"/>
              </a:rPr>
              <a:t>大数定律</a:t>
            </a:r>
            <a:r>
              <a:rPr lang="zh-CN" altLang="en-US" sz="1400" b="0">
                <a:solidFill>
                  <a:srgbClr val="FFFF00"/>
                </a:solidFill>
                <a:latin typeface="+mn-ea"/>
                <a:cs typeface="+mn-ea"/>
              </a:rPr>
              <a:t>是将</a:t>
            </a:r>
            <a:r>
              <a:rPr lang="zh-CN" altLang="en-US" sz="1400" b="1" u="sng">
                <a:solidFill>
                  <a:srgbClr val="FFFF00"/>
                </a:solidFill>
                <a:latin typeface="+mn-ea"/>
                <a:cs typeface="+mn-ea"/>
              </a:rPr>
              <a:t>统计平均</a:t>
            </a:r>
            <a:r>
              <a:rPr lang="zh-CN" altLang="en-US" sz="1400" b="0">
                <a:solidFill>
                  <a:srgbClr val="FFFF00"/>
                </a:solidFill>
                <a:latin typeface="+mn-ea"/>
                <a:cs typeface="+mn-ea"/>
              </a:rPr>
              <a:t>用来表示</a:t>
            </a:r>
            <a:r>
              <a:rPr lang="zh-CN" altLang="en-US" sz="1400" b="1" u="sng">
                <a:solidFill>
                  <a:srgbClr val="FFFF00"/>
                </a:solidFill>
                <a:latin typeface="+mn-ea"/>
                <a:cs typeface="+mn-ea"/>
              </a:rPr>
              <a:t>数学期望</a:t>
            </a:r>
            <a:r>
              <a:rPr lang="zh-CN" altLang="en-US" sz="1400" b="0">
                <a:solidFill>
                  <a:srgbClr val="FFFF00"/>
                </a:solidFill>
                <a:latin typeface="+mn-ea"/>
                <a:cs typeface="+mn-ea"/>
              </a:rPr>
              <a:t>的依据</a:t>
            </a:r>
            <a:endParaRPr lang="zh-CN" altLang="en-US" sz="1400" b="0">
              <a:solidFill>
                <a:srgbClr val="FFFF00"/>
              </a:solidFill>
              <a:latin typeface="+mn-ea"/>
              <a:cs typeface="+mn-ea"/>
            </a:endParaRPr>
          </a:p>
        </p:txBody>
      </p:sp>
      <p:sp>
        <p:nvSpPr>
          <p:cNvPr id="25" name="文本框 24"/>
          <p:cNvSpPr txBox="1"/>
          <p:nvPr/>
        </p:nvSpPr>
        <p:spPr>
          <a:xfrm>
            <a:off x="9909175" y="4031615"/>
            <a:ext cx="1417320" cy="304165"/>
          </a:xfrm>
          <a:prstGeom prst="rect">
            <a:avLst/>
          </a:prstGeom>
          <a:noFill/>
          <a:ln w="9525">
            <a:noFill/>
          </a:ln>
        </p:spPr>
        <p:txBody>
          <a:bodyPr wrap="square">
            <a:noAutofit/>
          </a:bodyPr>
          <a:p>
            <a:pPr indent="0" algn="ctr">
              <a:lnSpc>
                <a:spcPct val="100000"/>
              </a:lnSpc>
              <a:buFont typeface="+mj-ea"/>
              <a:buNone/>
            </a:pPr>
            <a:r>
              <a:rPr lang="zh-CN" altLang="en-US" sz="1400" b="0">
                <a:solidFill>
                  <a:srgbClr val="FFFF00"/>
                </a:solidFill>
                <a:latin typeface="+mn-ea"/>
                <a:cs typeface="+mn-ea"/>
              </a:rPr>
              <a:t>（依概率收敛）</a:t>
            </a:r>
            <a:endParaRPr lang="zh-CN" altLang="en-US" sz="1400" b="0">
              <a:solidFill>
                <a:srgbClr val="FFFF00"/>
              </a:solidFill>
              <a:latin typeface="+mn-ea"/>
              <a:cs typeface="+mn-ea"/>
            </a:endParaRPr>
          </a:p>
        </p:txBody>
      </p:sp>
      <p:sp>
        <p:nvSpPr>
          <p:cNvPr id="26" name="文本框 25"/>
          <p:cNvSpPr txBox="1"/>
          <p:nvPr/>
        </p:nvSpPr>
        <p:spPr>
          <a:xfrm>
            <a:off x="10433685" y="4750435"/>
            <a:ext cx="1417320" cy="304165"/>
          </a:xfrm>
          <a:prstGeom prst="rect">
            <a:avLst/>
          </a:prstGeom>
          <a:noFill/>
          <a:ln w="9525">
            <a:noFill/>
          </a:ln>
        </p:spPr>
        <p:txBody>
          <a:bodyPr wrap="square">
            <a:noAutofit/>
          </a:bodyPr>
          <a:p>
            <a:pPr indent="0" algn="ctr">
              <a:lnSpc>
                <a:spcPct val="100000"/>
              </a:lnSpc>
              <a:buFont typeface="+mj-ea"/>
              <a:buNone/>
            </a:pPr>
            <a:r>
              <a:rPr lang="zh-CN" altLang="en-US" sz="1400" b="0">
                <a:solidFill>
                  <a:srgbClr val="FFFF00"/>
                </a:solidFill>
                <a:latin typeface="+mn-ea"/>
                <a:cs typeface="+mn-ea"/>
              </a:rPr>
              <a:t>（依概率</a:t>
            </a:r>
            <a:r>
              <a:rPr lang="en-US" altLang="zh-CN" sz="1400" b="0">
                <a:solidFill>
                  <a:srgbClr val="FFFF00"/>
                </a:solidFill>
                <a:latin typeface="+mn-ea"/>
                <a:cs typeface="+mn-ea"/>
              </a:rPr>
              <a:t>1</a:t>
            </a:r>
            <a:r>
              <a:rPr lang="zh-CN" altLang="en-US" sz="1400" b="0">
                <a:solidFill>
                  <a:srgbClr val="FFFF00"/>
                </a:solidFill>
                <a:latin typeface="+mn-ea"/>
                <a:cs typeface="+mn-ea"/>
              </a:rPr>
              <a:t>收敛）</a:t>
            </a:r>
            <a:endParaRPr lang="zh-CN" altLang="en-US" sz="1400" b="0">
              <a:solidFill>
                <a:srgbClr val="FFFF00"/>
              </a:solidFill>
              <a:latin typeface="+mn-ea"/>
              <a:cs typeface="+mn-ea"/>
            </a:endParaRPr>
          </a:p>
        </p:txBody>
      </p:sp>
      <p:graphicFrame>
        <p:nvGraphicFramePr>
          <p:cNvPr id="27" name="对象 26">
            <a:hlinkClick r:id="" action="ppaction://ole?verb="/>
          </p:cNvPr>
          <p:cNvGraphicFramePr>
            <a:graphicFrameLocks noChangeAspect="1"/>
          </p:cNvGraphicFramePr>
          <p:nvPr/>
        </p:nvGraphicFramePr>
        <p:xfrm>
          <a:off x="2671763" y="5296536"/>
          <a:ext cx="5413375" cy="398145"/>
        </p:xfrm>
        <a:graphic>
          <a:graphicData uri="http://schemas.openxmlformats.org/presentationml/2006/ole">
            <mc:AlternateContent xmlns:mc="http://schemas.openxmlformats.org/markup-compatibility/2006">
              <mc:Choice xmlns:v="urn:schemas-microsoft-com:vml" Requires="v">
                <p:oleObj spid="_x0000_s28" name="" r:id="rId20" imgW="3797300" imgH="279400" progId="Equation.KSEE3">
                  <p:embed/>
                </p:oleObj>
              </mc:Choice>
              <mc:Fallback>
                <p:oleObj name="" r:id="rId20" imgW="3797300" imgH="279400" progId="Equation.KSEE3">
                  <p:embed/>
                  <p:pic>
                    <p:nvPicPr>
                      <p:cNvPr id="0" name="图片 2048"/>
                      <p:cNvPicPr/>
                      <p:nvPr/>
                    </p:nvPicPr>
                    <p:blipFill>
                      <a:blip r:embed="rId21">
                        <a:biLevel thresh="50000"/>
                        <a:lum bright="100000" contrast="54000"/>
                      </a:blip>
                      <a:stretch>
                        <a:fillRect/>
                      </a:stretch>
                    </p:blipFill>
                    <p:spPr>
                      <a:xfrm>
                        <a:off x="2671763" y="5296536"/>
                        <a:ext cx="5413375" cy="398145"/>
                      </a:xfrm>
                      <a:prstGeom prst="rect">
                        <a:avLst/>
                      </a:prstGeom>
                      <a:noFill/>
                      <a:ln>
                        <a:noFill/>
                      </a:ln>
                    </p:spPr>
                  </p:pic>
                </p:oleObj>
              </mc:Fallback>
            </mc:AlternateContent>
          </a:graphicData>
        </a:graphic>
      </p:graphicFrame>
      <p:sp>
        <p:nvSpPr>
          <p:cNvPr id="29" name="文本框 28"/>
          <p:cNvSpPr txBox="1"/>
          <p:nvPr/>
        </p:nvSpPr>
        <p:spPr>
          <a:xfrm>
            <a:off x="2754630" y="6374130"/>
            <a:ext cx="5855970" cy="304165"/>
          </a:xfrm>
          <a:prstGeom prst="rect">
            <a:avLst/>
          </a:prstGeom>
          <a:noFill/>
          <a:ln w="9525">
            <a:noFill/>
          </a:ln>
        </p:spPr>
        <p:txBody>
          <a:bodyPr wrap="square">
            <a:noAutofit/>
          </a:bodyPr>
          <a:p>
            <a:pPr indent="0" algn="ctr">
              <a:lnSpc>
                <a:spcPct val="100000"/>
              </a:lnSpc>
              <a:buFont typeface="+mj-ea"/>
              <a:buNone/>
            </a:pPr>
            <a:r>
              <a:rPr lang="zh-CN" altLang="en-US" sz="1400" b="0" u="sng">
                <a:solidFill>
                  <a:srgbClr val="FFFF00"/>
                </a:solidFill>
                <a:latin typeface="+mn-ea"/>
                <a:cs typeface="+mn-ea"/>
              </a:rPr>
              <a:t>中心极限定理</a:t>
            </a:r>
            <a:r>
              <a:rPr lang="zh-CN" altLang="en-US" sz="1400" b="0">
                <a:solidFill>
                  <a:srgbClr val="FFFF00"/>
                </a:solidFill>
                <a:latin typeface="+mn-ea"/>
                <a:cs typeface="+mn-ea"/>
              </a:rPr>
              <a:t>可以解释</a:t>
            </a:r>
            <a:r>
              <a:rPr lang="zh-CN" altLang="en-US" sz="1400" b="1" u="sng">
                <a:solidFill>
                  <a:srgbClr val="FFFF00"/>
                </a:solidFill>
                <a:latin typeface="+mn-ea"/>
                <a:cs typeface="+mn-ea"/>
              </a:rPr>
              <a:t>正态分布</a:t>
            </a:r>
            <a:r>
              <a:rPr lang="zh-CN" altLang="en-US" sz="1400" b="0">
                <a:solidFill>
                  <a:srgbClr val="FFFF00"/>
                </a:solidFill>
                <a:latin typeface="+mn-ea"/>
                <a:cs typeface="+mn-ea"/>
              </a:rPr>
              <a:t>为何普遍存在</a:t>
            </a:r>
            <a:endParaRPr lang="zh-CN" altLang="en-US" sz="1400" b="0">
              <a:solidFill>
                <a:srgbClr val="FFFF00"/>
              </a:solidFill>
              <a:latin typeface="+mn-ea"/>
              <a:cs typeface="+mn-ea"/>
            </a:endParaRPr>
          </a:p>
        </p:txBody>
      </p:sp>
    </p:spTree>
    <p:custDataLst>
      <p:tags r:id="rId2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blinds(horizontal)">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blinds(horizontal)">
                                      <p:cBhvr>
                                        <p:cTn id="5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26" grpId="0"/>
      <p:bldP spid="24"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rgbClr val="FFFF00"/>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3002915" y="213233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896995" y="190563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4104005" y="1840230"/>
            <a:ext cx="1236980" cy="7372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数据关联</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收敛性</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一致性</a:t>
            </a:r>
            <a:endParaRPr lang="zh-CN" altLang="en-US" sz="1400">
              <a:solidFill>
                <a:srgbClr val="FFFF00"/>
              </a:solidFill>
              <a:latin typeface="+mn-ea"/>
              <a:sym typeface="+mn-ea"/>
            </a:endParaRPr>
          </a:p>
        </p:txBody>
      </p:sp>
      <p:sp>
        <p:nvSpPr>
          <p:cNvPr id="22" name="文本框 21"/>
          <p:cNvSpPr txBox="1"/>
          <p:nvPr/>
        </p:nvSpPr>
        <p:spPr>
          <a:xfrm>
            <a:off x="10109835" y="1972945"/>
            <a:ext cx="1737360" cy="604520"/>
          </a:xfrm>
          <a:prstGeom prst="rect">
            <a:avLst/>
          </a:prstGeom>
          <a:noFill/>
          <a:ln w="9525">
            <a:noFill/>
          </a:ln>
        </p:spPr>
        <p:txBody>
          <a:bodyPr wrap="square">
            <a:noAutofit/>
          </a:bodyPr>
          <a:p>
            <a:pPr indent="0" algn="ctr">
              <a:lnSpc>
                <a:spcPct val="100000"/>
              </a:lnSpc>
              <a:buFont typeface="+mj-ea"/>
              <a:buNone/>
            </a:pPr>
            <a:r>
              <a:rPr lang="zh-CN" altLang="en-US" sz="1400" b="1">
                <a:solidFill>
                  <a:srgbClr val="FFFF00"/>
                </a:solidFill>
                <a:latin typeface="+mn-ea"/>
                <a:cs typeface="+mn-ea"/>
              </a:rPr>
              <a:t>概率</a:t>
            </a:r>
            <a:endParaRPr lang="zh-CN" altLang="en-US" sz="1400" b="1">
              <a:solidFill>
                <a:srgbClr val="FFFF00"/>
              </a:solidFill>
              <a:latin typeface="+mn-ea"/>
              <a:cs typeface="+mn-ea"/>
            </a:endParaRPr>
          </a:p>
          <a:p>
            <a:pPr indent="0" algn="ctr">
              <a:lnSpc>
                <a:spcPct val="100000"/>
              </a:lnSpc>
              <a:buFont typeface="+mj-ea"/>
              <a:buNone/>
            </a:pPr>
            <a:r>
              <a:rPr lang="zh-CN" altLang="en-US" sz="1400" b="1">
                <a:solidFill>
                  <a:srgbClr val="FFFF00"/>
                </a:solidFill>
                <a:latin typeface="+mn-ea"/>
                <a:cs typeface="+mn-ea"/>
              </a:rPr>
              <a:t>（假想的理论）</a:t>
            </a:r>
            <a:endParaRPr lang="zh-CN" altLang="en-US" sz="1400" b="1">
              <a:solidFill>
                <a:srgbClr val="FFFF00"/>
              </a:solidFill>
              <a:latin typeface="+mn-ea"/>
              <a:cs typeface="+mn-ea"/>
            </a:endParaRPr>
          </a:p>
        </p:txBody>
      </p:sp>
      <p:sp>
        <p:nvSpPr>
          <p:cNvPr id="30" name="文本框 29"/>
          <p:cNvSpPr txBox="1"/>
          <p:nvPr/>
        </p:nvSpPr>
        <p:spPr>
          <a:xfrm>
            <a:off x="5817235" y="1972945"/>
            <a:ext cx="1737360" cy="604520"/>
          </a:xfrm>
          <a:prstGeom prst="rect">
            <a:avLst/>
          </a:prstGeom>
          <a:noFill/>
          <a:ln w="9525">
            <a:noFill/>
          </a:ln>
        </p:spPr>
        <p:txBody>
          <a:bodyPr wrap="square">
            <a:noAutofit/>
          </a:bodyPr>
          <a:p>
            <a:pPr indent="0" algn="ctr">
              <a:lnSpc>
                <a:spcPct val="100000"/>
              </a:lnSpc>
              <a:buFont typeface="+mj-ea"/>
              <a:buNone/>
            </a:pPr>
            <a:r>
              <a:rPr lang="zh-CN" altLang="en-US" sz="1400" b="1">
                <a:solidFill>
                  <a:srgbClr val="FFFF00"/>
                </a:solidFill>
                <a:latin typeface="+mn-ea"/>
                <a:cs typeface="+mn-ea"/>
              </a:rPr>
              <a:t>统计</a:t>
            </a:r>
            <a:endParaRPr lang="zh-CN" altLang="en-US" sz="1400" b="1">
              <a:solidFill>
                <a:srgbClr val="FFFF00"/>
              </a:solidFill>
              <a:latin typeface="+mn-ea"/>
              <a:cs typeface="+mn-ea"/>
            </a:endParaRPr>
          </a:p>
          <a:p>
            <a:pPr indent="0" algn="ctr">
              <a:lnSpc>
                <a:spcPct val="100000"/>
              </a:lnSpc>
              <a:buFont typeface="+mj-ea"/>
              <a:buNone/>
            </a:pPr>
            <a:r>
              <a:rPr lang="zh-CN" altLang="en-US" sz="1400" b="1">
                <a:solidFill>
                  <a:srgbClr val="FFFF00"/>
                </a:solidFill>
                <a:latin typeface="+mn-ea"/>
                <a:cs typeface="+mn-ea"/>
              </a:rPr>
              <a:t>（真实的试验）</a:t>
            </a:r>
            <a:endParaRPr lang="zh-CN" altLang="en-US" sz="1400" b="1">
              <a:solidFill>
                <a:srgbClr val="FFFF00"/>
              </a:solidFill>
              <a:latin typeface="+mn-ea"/>
              <a:cs typeface="+mn-ea"/>
            </a:endParaRPr>
          </a:p>
        </p:txBody>
      </p:sp>
      <p:cxnSp>
        <p:nvCxnSpPr>
          <p:cNvPr id="31" name="直接箭头连接符 30"/>
          <p:cNvCxnSpPr>
            <a:stCxn id="30" idx="3"/>
            <a:endCxn id="22" idx="1"/>
          </p:cNvCxnSpPr>
          <p:nvPr/>
        </p:nvCxnSpPr>
        <p:spPr>
          <a:xfrm>
            <a:off x="7554595" y="2275205"/>
            <a:ext cx="25552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8027035" y="1662430"/>
            <a:ext cx="1737360" cy="594360"/>
          </a:xfrm>
          <a:prstGeom prst="rect">
            <a:avLst/>
          </a:prstGeom>
          <a:noFill/>
          <a:ln w="9525">
            <a:noFill/>
          </a:ln>
        </p:spPr>
        <p:txBody>
          <a:bodyPr wrap="square">
            <a:noAutofit/>
          </a:bodyPr>
          <a:p>
            <a:pPr indent="0" algn="ctr">
              <a:lnSpc>
                <a:spcPct val="100000"/>
              </a:lnSpc>
              <a:buFont typeface="+mj-ea"/>
              <a:buNone/>
            </a:pPr>
            <a:r>
              <a:rPr lang="zh-CN" altLang="en-US" sz="1400">
                <a:solidFill>
                  <a:srgbClr val="FFFF00"/>
                </a:solidFill>
                <a:latin typeface="+mn-ea"/>
                <a:cs typeface="+mn-ea"/>
              </a:rPr>
              <a:t>大数定律</a:t>
            </a:r>
            <a:endParaRPr lang="zh-CN" altLang="en-US" sz="1400">
              <a:solidFill>
                <a:srgbClr val="FFFF00"/>
              </a:solidFill>
              <a:latin typeface="+mn-ea"/>
              <a:cs typeface="+mn-ea"/>
            </a:endParaRPr>
          </a:p>
          <a:p>
            <a:pPr indent="0" algn="ctr">
              <a:lnSpc>
                <a:spcPct val="100000"/>
              </a:lnSpc>
              <a:buFont typeface="+mj-ea"/>
              <a:buNone/>
            </a:pPr>
            <a:r>
              <a:rPr lang="zh-CN" altLang="en-US" sz="1400">
                <a:solidFill>
                  <a:srgbClr val="FFFF00"/>
                </a:solidFill>
                <a:latin typeface="+mn-ea"/>
                <a:cs typeface="+mn-ea"/>
              </a:rPr>
              <a:t>中心极限定理</a:t>
            </a:r>
            <a:endParaRPr lang="zh-CN" altLang="en-US" sz="1400">
              <a:solidFill>
                <a:srgbClr val="FFFF00"/>
              </a:solidFill>
              <a:latin typeface="+mn-ea"/>
              <a:cs typeface="+mn-ea"/>
            </a:endParaRPr>
          </a:p>
        </p:txBody>
      </p:sp>
      <p:sp>
        <p:nvSpPr>
          <p:cNvPr id="33" name="文本框 32"/>
          <p:cNvSpPr txBox="1"/>
          <p:nvPr/>
        </p:nvSpPr>
        <p:spPr>
          <a:xfrm>
            <a:off x="7613015" y="2355215"/>
            <a:ext cx="2612390" cy="594360"/>
          </a:xfrm>
          <a:prstGeom prst="rect">
            <a:avLst/>
          </a:prstGeom>
          <a:noFill/>
          <a:ln w="9525">
            <a:noFill/>
          </a:ln>
        </p:spPr>
        <p:txBody>
          <a:bodyPr wrap="square">
            <a:noAutofit/>
          </a:bodyPr>
          <a:p>
            <a:pPr indent="0" algn="ctr">
              <a:lnSpc>
                <a:spcPct val="100000"/>
              </a:lnSpc>
              <a:buFont typeface="+mj-ea"/>
              <a:buNone/>
            </a:pPr>
            <a:r>
              <a:rPr lang="zh-CN" altLang="en-US" sz="1400">
                <a:solidFill>
                  <a:srgbClr val="FF0000"/>
                </a:solidFill>
                <a:latin typeface="+mn-ea"/>
                <a:cs typeface="+mn-ea"/>
              </a:rPr>
              <a:t>用大量观测数据</a:t>
            </a:r>
            <a:endParaRPr lang="zh-CN" altLang="en-US" sz="1400">
              <a:solidFill>
                <a:srgbClr val="FF0000"/>
              </a:solidFill>
              <a:latin typeface="+mn-ea"/>
              <a:cs typeface="+mn-ea"/>
            </a:endParaRPr>
          </a:p>
          <a:p>
            <a:pPr indent="0" algn="ctr">
              <a:lnSpc>
                <a:spcPct val="100000"/>
              </a:lnSpc>
              <a:buFont typeface="+mj-ea"/>
              <a:buNone/>
            </a:pPr>
            <a:r>
              <a:rPr lang="zh-CN" altLang="en-US" sz="1400">
                <a:solidFill>
                  <a:srgbClr val="FF0000"/>
                </a:solidFill>
                <a:latin typeface="+mn-ea"/>
                <a:cs typeface="+mn-ea"/>
              </a:rPr>
              <a:t>估计感兴趣的未知参数的取值</a:t>
            </a:r>
            <a:endParaRPr lang="zh-CN" altLang="en-US" sz="1400">
              <a:solidFill>
                <a:srgbClr val="FF0000"/>
              </a:solidFill>
              <a:latin typeface="+mn-ea"/>
              <a:cs typeface="+mn-ea"/>
            </a:endParaRPr>
          </a:p>
        </p:txBody>
      </p:sp>
      <p:pic>
        <p:nvPicPr>
          <p:cNvPr id="34" name="图片 33"/>
          <p:cNvPicPr>
            <a:picLocks noChangeAspect="1"/>
          </p:cNvPicPr>
          <p:nvPr/>
        </p:nvPicPr>
        <p:blipFill>
          <a:blip r:embed="rId8"/>
          <a:stretch>
            <a:fillRect/>
          </a:stretch>
        </p:blipFill>
        <p:spPr>
          <a:xfrm>
            <a:off x="4758055" y="3236595"/>
            <a:ext cx="1399540" cy="1252855"/>
          </a:xfrm>
          <a:prstGeom prst="rect">
            <a:avLst/>
          </a:prstGeom>
        </p:spPr>
      </p:pic>
      <p:graphicFrame>
        <p:nvGraphicFramePr>
          <p:cNvPr id="35" name="对象 34">
            <a:hlinkClick r:id="" action="ppaction://ole?verb="/>
          </p:cNvPr>
          <p:cNvGraphicFramePr>
            <a:graphicFrameLocks noChangeAspect="1"/>
          </p:cNvGraphicFramePr>
          <p:nvPr/>
        </p:nvGraphicFramePr>
        <p:xfrm>
          <a:off x="3576321" y="4951413"/>
          <a:ext cx="3622040" cy="416560"/>
        </p:xfrm>
        <a:graphic>
          <a:graphicData uri="http://schemas.openxmlformats.org/presentationml/2006/ole">
            <mc:AlternateContent xmlns:mc="http://schemas.openxmlformats.org/markup-compatibility/2006">
              <mc:Choice xmlns:v="urn:schemas-microsoft-com:vml" Requires="v">
                <p:oleObj spid="_x0000_s36" name="" r:id="rId9" imgW="2540000" imgH="292100" progId="Equation.KSEE3">
                  <p:embed/>
                </p:oleObj>
              </mc:Choice>
              <mc:Fallback>
                <p:oleObj name="" r:id="rId9" imgW="2540000" imgH="292100" progId="Equation.KSEE3">
                  <p:embed/>
                  <p:pic>
                    <p:nvPicPr>
                      <p:cNvPr id="0" name="图片 2048"/>
                      <p:cNvPicPr/>
                      <p:nvPr/>
                    </p:nvPicPr>
                    <p:blipFill>
                      <a:blip r:embed="rId10">
                        <a:biLevel thresh="50000"/>
                        <a:lum bright="100000" contrast="54000"/>
                      </a:blip>
                      <a:stretch>
                        <a:fillRect/>
                      </a:stretch>
                    </p:blipFill>
                    <p:spPr>
                      <a:xfrm>
                        <a:off x="3576321" y="4951413"/>
                        <a:ext cx="3622040" cy="416560"/>
                      </a:xfrm>
                      <a:prstGeom prst="rect">
                        <a:avLst/>
                      </a:prstGeom>
                      <a:noFill/>
                      <a:ln>
                        <a:noFill/>
                      </a:ln>
                    </p:spPr>
                  </p:pic>
                </p:oleObj>
              </mc:Fallback>
            </mc:AlternateContent>
          </a:graphicData>
        </a:graphic>
      </p:graphicFrame>
      <p:cxnSp>
        <p:nvCxnSpPr>
          <p:cNvPr id="37" name="直接箭头连接符 36"/>
          <p:cNvCxnSpPr/>
          <p:nvPr/>
        </p:nvCxnSpPr>
        <p:spPr>
          <a:xfrm>
            <a:off x="3698875" y="4484370"/>
            <a:ext cx="281305" cy="5327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2916555" y="3996055"/>
            <a:ext cx="1621155" cy="541020"/>
          </a:xfrm>
          <a:prstGeom prst="rect">
            <a:avLst/>
          </a:prstGeom>
          <a:noFill/>
          <a:ln w="9525">
            <a:noFill/>
          </a:ln>
        </p:spPr>
        <p:txBody>
          <a:bodyPr wrap="square">
            <a:noAutofit/>
          </a:bodyPr>
          <a:p>
            <a:pPr indent="0" algn="ctr">
              <a:lnSpc>
                <a:spcPct val="100000"/>
              </a:lnSpc>
              <a:buFont typeface="+mj-ea"/>
              <a:buNone/>
            </a:pPr>
            <a:r>
              <a:rPr lang="en-US" altLang="zh-CN" sz="1400" b="0">
                <a:solidFill>
                  <a:srgbClr val="FFFF00"/>
                </a:solidFill>
                <a:latin typeface="+mn-ea"/>
                <a:cs typeface="+mn-ea"/>
              </a:rPr>
              <a:t>SLAM</a:t>
            </a:r>
            <a:r>
              <a:rPr lang="zh-CN" altLang="en-US" sz="1400" b="0">
                <a:solidFill>
                  <a:srgbClr val="FFFF00"/>
                </a:solidFill>
                <a:latin typeface="+mn-ea"/>
                <a:cs typeface="+mn-ea"/>
              </a:rPr>
              <a:t>数学模型</a:t>
            </a:r>
            <a:endParaRPr lang="zh-CN" altLang="en-US" sz="1400" b="0">
              <a:solidFill>
                <a:srgbClr val="FFFF00"/>
              </a:solidFill>
              <a:latin typeface="+mn-ea"/>
              <a:cs typeface="+mn-ea"/>
            </a:endParaRPr>
          </a:p>
          <a:p>
            <a:pPr indent="0" algn="ctr">
              <a:lnSpc>
                <a:spcPct val="100000"/>
              </a:lnSpc>
              <a:buFont typeface="+mj-ea"/>
              <a:buNone/>
            </a:pPr>
            <a:r>
              <a:rPr lang="zh-CN" altLang="en-US" sz="1400" b="0">
                <a:solidFill>
                  <a:srgbClr val="FFFF00"/>
                </a:solidFill>
                <a:latin typeface="+mn-ea"/>
                <a:cs typeface="+mn-ea"/>
              </a:rPr>
              <a:t>（数据关联过程）</a:t>
            </a:r>
            <a:endParaRPr lang="zh-CN" altLang="en-US" sz="1400" b="0">
              <a:solidFill>
                <a:srgbClr val="FFFF00"/>
              </a:solidFill>
              <a:latin typeface="+mn-ea"/>
              <a:cs typeface="+mn-ea"/>
            </a:endParaRPr>
          </a:p>
        </p:txBody>
      </p:sp>
      <p:sp>
        <p:nvSpPr>
          <p:cNvPr id="39" name="文本框 38"/>
          <p:cNvSpPr txBox="1"/>
          <p:nvPr/>
        </p:nvSpPr>
        <p:spPr>
          <a:xfrm>
            <a:off x="3896995" y="5668010"/>
            <a:ext cx="1697990" cy="323215"/>
          </a:xfrm>
          <a:prstGeom prst="rect">
            <a:avLst/>
          </a:prstGeom>
          <a:noFill/>
          <a:ln w="9525">
            <a:noFill/>
          </a:ln>
        </p:spPr>
        <p:txBody>
          <a:bodyPr wrap="square">
            <a:noAutofit/>
          </a:bodyPr>
          <a:p>
            <a:pPr indent="0" algn="ctr">
              <a:lnSpc>
                <a:spcPct val="100000"/>
              </a:lnSpc>
              <a:buFont typeface="+mj-ea"/>
              <a:buNone/>
            </a:pPr>
            <a:r>
              <a:rPr lang="zh-CN" altLang="en-US" sz="1400">
                <a:solidFill>
                  <a:srgbClr val="FFFF00"/>
                </a:solidFill>
                <a:latin typeface="+mn-ea"/>
                <a:cs typeface="+mn-ea"/>
              </a:rPr>
              <a:t>收敛性如何？</a:t>
            </a:r>
            <a:endParaRPr lang="zh-CN" altLang="en-US" sz="1400">
              <a:solidFill>
                <a:srgbClr val="FFFF00"/>
              </a:solidFill>
              <a:latin typeface="+mn-ea"/>
              <a:cs typeface="+mn-ea"/>
            </a:endParaRPr>
          </a:p>
        </p:txBody>
      </p:sp>
      <p:sp>
        <p:nvSpPr>
          <p:cNvPr id="40" name="左大括号 39"/>
          <p:cNvSpPr/>
          <p:nvPr/>
        </p:nvSpPr>
        <p:spPr>
          <a:xfrm>
            <a:off x="5466080" y="5502910"/>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1" name="文本框 40"/>
          <p:cNvSpPr txBox="1"/>
          <p:nvPr/>
        </p:nvSpPr>
        <p:spPr>
          <a:xfrm>
            <a:off x="5464810" y="5382260"/>
            <a:ext cx="1697990" cy="323215"/>
          </a:xfrm>
          <a:prstGeom prst="rect">
            <a:avLst/>
          </a:prstGeom>
          <a:noFill/>
          <a:ln w="9525">
            <a:noFill/>
          </a:ln>
        </p:spPr>
        <p:txBody>
          <a:bodyPr wrap="square">
            <a:noAutofit/>
          </a:bodyPr>
          <a:p>
            <a:pPr indent="0" algn="ctr">
              <a:lnSpc>
                <a:spcPct val="100000"/>
              </a:lnSpc>
              <a:buFont typeface="+mj-ea"/>
              <a:buNone/>
            </a:pPr>
            <a:r>
              <a:rPr lang="zh-CN" altLang="en-US" sz="1400">
                <a:solidFill>
                  <a:srgbClr val="FFFF00"/>
                </a:solidFill>
                <a:latin typeface="+mn-ea"/>
                <a:cs typeface="+mn-ea"/>
              </a:rPr>
              <a:t>收敛</a:t>
            </a:r>
            <a:r>
              <a:rPr lang="en-US" altLang="zh-CN" sz="1400">
                <a:solidFill>
                  <a:srgbClr val="FFFF00"/>
                </a:solidFill>
                <a:latin typeface="+mn-ea"/>
                <a:cs typeface="+mn-ea"/>
              </a:rPr>
              <a:t> or </a:t>
            </a:r>
            <a:r>
              <a:rPr lang="zh-CN" altLang="en-US" sz="1400">
                <a:solidFill>
                  <a:srgbClr val="FFFF00"/>
                </a:solidFill>
                <a:latin typeface="+mn-ea"/>
                <a:cs typeface="+mn-ea"/>
              </a:rPr>
              <a:t>发散</a:t>
            </a:r>
            <a:endParaRPr lang="zh-CN" altLang="en-US" sz="1400">
              <a:solidFill>
                <a:srgbClr val="FFFF00"/>
              </a:solidFill>
              <a:latin typeface="+mn-ea"/>
              <a:cs typeface="+mn-ea"/>
            </a:endParaRPr>
          </a:p>
        </p:txBody>
      </p:sp>
      <p:sp>
        <p:nvSpPr>
          <p:cNvPr id="42" name="文本框 41"/>
          <p:cNvSpPr txBox="1"/>
          <p:nvPr/>
        </p:nvSpPr>
        <p:spPr>
          <a:xfrm>
            <a:off x="5632450" y="5687060"/>
            <a:ext cx="5476240" cy="323215"/>
          </a:xfrm>
          <a:prstGeom prst="rect">
            <a:avLst/>
          </a:prstGeom>
          <a:noFill/>
          <a:ln w="9525">
            <a:noFill/>
          </a:ln>
        </p:spPr>
        <p:txBody>
          <a:bodyPr wrap="square">
            <a:noAutofit/>
          </a:bodyPr>
          <a:p>
            <a:pPr indent="0" algn="ctr">
              <a:lnSpc>
                <a:spcPct val="100000"/>
              </a:lnSpc>
              <a:buFont typeface="+mj-ea"/>
              <a:buNone/>
            </a:pPr>
            <a:r>
              <a:rPr lang="zh-CN" altLang="en-US" sz="1400">
                <a:solidFill>
                  <a:srgbClr val="FFFF00"/>
                </a:solidFill>
                <a:latin typeface="+mn-ea"/>
                <a:cs typeface="+mn-ea"/>
              </a:rPr>
              <a:t>一致性（依概率</a:t>
            </a:r>
            <a:r>
              <a:rPr lang="en-US" altLang="zh-CN" sz="1400">
                <a:solidFill>
                  <a:srgbClr val="FFFF00"/>
                </a:solidFill>
                <a:latin typeface="+mn-ea"/>
                <a:cs typeface="+mn-ea"/>
              </a:rPr>
              <a:t>1</a:t>
            </a:r>
            <a:r>
              <a:rPr lang="zh-CN" altLang="en-US" sz="1400">
                <a:solidFill>
                  <a:srgbClr val="FFFF00"/>
                </a:solidFill>
                <a:latin typeface="+mn-ea"/>
                <a:cs typeface="+mn-ea"/>
              </a:rPr>
              <a:t>收敛、依概率收敛、依分布收敛、依范数收敛）</a:t>
            </a:r>
            <a:endParaRPr lang="zh-CN" altLang="en-US" sz="1400">
              <a:solidFill>
                <a:srgbClr val="FFFF00"/>
              </a:solidFill>
              <a:latin typeface="+mn-ea"/>
              <a:cs typeface="+mn-ea"/>
            </a:endParaRPr>
          </a:p>
        </p:txBody>
      </p:sp>
      <p:sp>
        <p:nvSpPr>
          <p:cNvPr id="43" name="文本框 42"/>
          <p:cNvSpPr txBox="1"/>
          <p:nvPr/>
        </p:nvSpPr>
        <p:spPr>
          <a:xfrm>
            <a:off x="5321935" y="6011545"/>
            <a:ext cx="1697990" cy="323215"/>
          </a:xfrm>
          <a:prstGeom prst="rect">
            <a:avLst/>
          </a:prstGeom>
          <a:noFill/>
          <a:ln w="9525">
            <a:noFill/>
          </a:ln>
        </p:spPr>
        <p:txBody>
          <a:bodyPr wrap="square">
            <a:noAutofit/>
          </a:bodyPr>
          <a:p>
            <a:pPr indent="0" algn="ctr">
              <a:lnSpc>
                <a:spcPct val="100000"/>
              </a:lnSpc>
              <a:buFont typeface="+mj-ea"/>
              <a:buNone/>
            </a:pPr>
            <a:r>
              <a:rPr lang="zh-CN" altLang="en-US" sz="1400">
                <a:solidFill>
                  <a:srgbClr val="FFFF00"/>
                </a:solidFill>
                <a:latin typeface="+mn-ea"/>
                <a:cs typeface="+mn-ea"/>
              </a:rPr>
              <a:t>收敛速度</a:t>
            </a:r>
            <a:endParaRPr lang="zh-CN" altLang="en-US" sz="1400">
              <a:solidFill>
                <a:srgbClr val="FFFF00"/>
              </a:solidFill>
              <a:latin typeface="+mn-ea"/>
              <a:cs typeface="+mn-ea"/>
            </a:endParaRPr>
          </a:p>
        </p:txBody>
      </p: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linds(horizont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linds(horizontal)">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par>
                                <p:cTn id="34" presetID="3" presetClass="entr" presetSubtype="1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blinds(horizontal)">
                                      <p:cBhvr>
                                        <p:cTn id="36" dur="500"/>
                                        <p:tgtEl>
                                          <p:spTgt spid="37"/>
                                        </p:tgtEl>
                                      </p:cBhvr>
                                    </p:animEffect>
                                  </p:childTnLst>
                                </p:cTn>
                              </p:par>
                              <p:par>
                                <p:cTn id="37" presetID="3" presetClass="entr" presetSubtype="1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blinds(horizontal)">
                                      <p:cBhvr>
                                        <p:cTn id="39" dur="500"/>
                                        <p:tgtEl>
                                          <p:spTgt spid="35"/>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blinds(horizontal)">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blinds(horizontal)">
                                      <p:cBhvr>
                                        <p:cTn id="49" dur="500"/>
                                        <p:tgtEl>
                                          <p:spTgt spid="4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blinds(horizontal)">
                                      <p:cBhvr>
                                        <p:cTn id="55" dur="500"/>
                                        <p:tgtEl>
                                          <p:spTgt spid="4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blinds(horizontal)">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2" grpId="0"/>
      <p:bldP spid="33" grpId="0"/>
      <p:bldP spid="38" grpId="0"/>
      <p:bldP spid="39" grpId="0"/>
      <p:bldP spid="40" grpId="0" animBg="1"/>
      <p:bldP spid="41" grpId="0"/>
      <p:bldP spid="42" grpId="0"/>
      <p:bldP spid="4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SLAM</a:t>
            </a:r>
            <a:r>
              <a:rPr lang="zh-CN" altLang="en-US" sz="1400">
                <a:solidFill>
                  <a:srgbClr val="FFFF00"/>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525395" y="257746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494405" y="2343150"/>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730625" y="2278380"/>
            <a:ext cx="2980055" cy="737235"/>
          </a:xfrm>
          <a:prstGeom prst="rect">
            <a:avLst/>
          </a:prstGeom>
          <a:noFill/>
        </p:spPr>
        <p:txBody>
          <a:bodyPr wrap="none" rtlCol="0" anchor="t">
            <a:spAutoFit/>
          </a:bodyPr>
          <a:p>
            <a:pPr marL="342900" indent="-342900" algn="l">
              <a:buFont typeface="+mj-ea"/>
              <a:buAutoNum type="circleNumDbPlain"/>
            </a:pPr>
            <a:r>
              <a:rPr lang="en-US" altLang="zh-CN" sz="1400">
                <a:solidFill>
                  <a:srgbClr val="FFFF00"/>
                </a:solidFill>
                <a:latin typeface="+mn-ea"/>
                <a:sym typeface="+mn-ea"/>
              </a:rPr>
              <a:t>SLAM</a:t>
            </a:r>
            <a:r>
              <a:rPr lang="zh-CN" altLang="en-US" sz="1400">
                <a:solidFill>
                  <a:srgbClr val="FFFF00"/>
                </a:solidFill>
                <a:latin typeface="+mn-ea"/>
                <a:sym typeface="+mn-ea"/>
              </a:rPr>
              <a:t>求解方法（算法）</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求解方法（算法）的</a:t>
            </a:r>
            <a:r>
              <a:rPr lang="zh-CN" altLang="en-US" sz="1400">
                <a:solidFill>
                  <a:schemeClr val="bg1"/>
                </a:solidFill>
                <a:latin typeface="+mn-ea"/>
                <a:sym typeface="+mn-ea"/>
              </a:rPr>
              <a:t>分类</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学习路线</a:t>
            </a:r>
            <a:endParaRPr lang="zh-CN" altLang="en-US" sz="1400">
              <a:solidFill>
                <a:schemeClr val="bg1"/>
              </a:solidFill>
              <a:latin typeface="+mn-ea"/>
              <a:sym typeface="+mn-ea"/>
            </a:endParaRPr>
          </a:p>
        </p:txBody>
      </p:sp>
      <p:sp>
        <p:nvSpPr>
          <p:cNvPr id="4" name="文本框 3"/>
          <p:cNvSpPr txBox="1"/>
          <p:nvPr/>
        </p:nvSpPr>
        <p:spPr>
          <a:xfrm>
            <a:off x="3268345" y="1562735"/>
            <a:ext cx="3442335" cy="332740"/>
          </a:xfrm>
          <a:prstGeom prst="rect">
            <a:avLst/>
          </a:prstGeom>
          <a:noFill/>
          <a:ln w="9525">
            <a:noFill/>
          </a:ln>
        </p:spPr>
        <p:txBody>
          <a:bodyPr wrap="square">
            <a:noAutofit/>
          </a:bodyPr>
          <a:p>
            <a:pPr indent="0" algn="ctr">
              <a:lnSpc>
                <a:spcPct val="100000"/>
              </a:lnSpc>
              <a:buFont typeface="+mj-ea"/>
              <a:buNone/>
            </a:pPr>
            <a:r>
              <a:rPr lang="zh-CN" altLang="en-US" sz="1400">
                <a:solidFill>
                  <a:srgbClr val="FFFF00"/>
                </a:solidFill>
                <a:latin typeface="+mn-ea"/>
                <a:cs typeface="+mn-ea"/>
              </a:rPr>
              <a:t>求解</a:t>
            </a:r>
            <a:r>
              <a:rPr lang="en-US" altLang="zh-CN" sz="1400">
                <a:solidFill>
                  <a:srgbClr val="FFFF00"/>
                </a:solidFill>
                <a:latin typeface="+mn-ea"/>
                <a:cs typeface="+mn-ea"/>
              </a:rPr>
              <a:t>SLAM</a:t>
            </a:r>
            <a:r>
              <a:rPr lang="zh-CN" altLang="en-US" sz="1400">
                <a:solidFill>
                  <a:srgbClr val="FFFF00"/>
                </a:solidFill>
                <a:latin typeface="+mn-ea"/>
                <a:cs typeface="+mn-ea"/>
              </a:rPr>
              <a:t>问题的方法，称为</a:t>
            </a:r>
            <a:r>
              <a:rPr lang="en-US" altLang="zh-CN" sz="1400">
                <a:solidFill>
                  <a:srgbClr val="FFFF00"/>
                </a:solidFill>
                <a:latin typeface="+mn-ea"/>
                <a:cs typeface="+mn-ea"/>
              </a:rPr>
              <a:t>SLAM</a:t>
            </a:r>
            <a:r>
              <a:rPr lang="zh-CN" altLang="en-US" sz="1400">
                <a:solidFill>
                  <a:srgbClr val="FFFF00"/>
                </a:solidFill>
                <a:latin typeface="+mn-ea"/>
                <a:cs typeface="+mn-ea"/>
              </a:rPr>
              <a:t>算法</a:t>
            </a:r>
            <a:endParaRPr lang="zh-CN" altLang="en-US" sz="1400">
              <a:solidFill>
                <a:srgbClr val="FFFF00"/>
              </a:solidFill>
              <a:latin typeface="+mn-ea"/>
              <a:cs typeface="+mn-ea"/>
            </a:endParaRPr>
          </a:p>
        </p:txBody>
      </p:sp>
      <p:graphicFrame>
        <p:nvGraphicFramePr>
          <p:cNvPr id="8" name="表格 7"/>
          <p:cNvGraphicFramePr/>
          <p:nvPr>
            <p:custDataLst>
              <p:tags r:id="rId8"/>
            </p:custDataLst>
          </p:nvPr>
        </p:nvGraphicFramePr>
        <p:xfrm>
          <a:off x="6758940" y="509270"/>
          <a:ext cx="5373370" cy="3404870"/>
        </p:xfrm>
        <a:graphic>
          <a:graphicData uri="http://schemas.openxmlformats.org/drawingml/2006/table">
            <a:tbl>
              <a:tblPr firstRow="1" bandRow="1">
                <a:tableStyleId>{5940675A-B579-460E-94D1-54222C63F5DA}</a:tableStyleId>
              </a:tblPr>
              <a:tblGrid>
                <a:gridCol w="1395095"/>
                <a:gridCol w="1155700"/>
                <a:gridCol w="1431925"/>
                <a:gridCol w="1390650"/>
              </a:tblGrid>
              <a:tr h="283845">
                <a:tc>
                  <a:txBody>
                    <a:bodyPr/>
                    <a:p>
                      <a:pPr indent="0" algn="ctr">
                        <a:buNone/>
                      </a:pPr>
                      <a:endParaRPr lang="en-US" altLang="en-US" sz="18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800" b="0">
                          <a:ln>
                            <a:noFill/>
                          </a:ln>
                          <a:latin typeface="Times New Roman" panose="02020603050405020304" charset="0"/>
                          <a:cs typeface="Times New Roman" panose="02020603050405020304" charset="0"/>
                        </a:rPr>
                        <a:t> </a:t>
                      </a:r>
                      <a:endParaRPr lang="en-US" altLang="en-US" sz="18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algn="ctr">
                        <a:buClrTx/>
                        <a:buSzTx/>
                        <a:buFontTx/>
                        <a:buNone/>
                      </a:pPr>
                      <a:r>
                        <a:rPr lang="en-US" sz="1400" b="1">
                          <a:ln>
                            <a:noFill/>
                          </a:ln>
                          <a:latin typeface="+mn-ea"/>
                          <a:cs typeface="黑体" panose="02010609060101010101" charset="-122"/>
                        </a:rPr>
                        <a:t>在线SLAM系统</a:t>
                      </a:r>
                      <a:endParaRPr 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algn="ctr">
                        <a:buClrTx/>
                        <a:buSzTx/>
                        <a:buFontTx/>
                        <a:buNone/>
                      </a:pPr>
                      <a:r>
                        <a:rPr lang="en-US" sz="1400" b="1">
                          <a:ln>
                            <a:noFill/>
                          </a:ln>
                          <a:latin typeface="+mn-ea"/>
                          <a:cs typeface="黑体" panose="02010609060101010101" charset="-122"/>
                        </a:rPr>
                        <a:t>完全SLAM系统</a:t>
                      </a:r>
                      <a:endParaRPr 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424180">
                <a:tc rowSpan="2">
                  <a:txBody>
                    <a:bodyPr/>
                    <a:p>
                      <a:pPr indent="0" algn="ctr">
                        <a:buNone/>
                      </a:pPr>
                      <a:r>
                        <a:rPr lang="en-US" sz="1400" b="1">
                          <a:ln>
                            <a:noFill/>
                          </a:ln>
                          <a:latin typeface="+mn-ea"/>
                          <a:cs typeface="黑体" panose="02010609060101010101" charset="-122"/>
                        </a:rPr>
                        <a:t>贝叶斯网络表示</a:t>
                      </a:r>
                      <a:endParaRPr lang="en-US" alt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EKF滤波</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0">
                          <a:ln>
                            <a:noFill/>
                          </a:ln>
                          <a:latin typeface="+mn-ea"/>
                          <a:cs typeface="宋体" panose="02010600030101010101" pitchFamily="2" charset="-122"/>
                        </a:rPr>
                        <a:t>EKF-SLAM</a:t>
                      </a:r>
                      <a:endParaRPr lang="en-US" alt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2672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粒子滤波</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mn-ea"/>
                          <a:cs typeface="宋体" panose="02010600030101010101" pitchFamily="2" charset="-122"/>
                        </a:rPr>
                        <a:t>Fast-SLAM</a:t>
                      </a:r>
                      <a:endParaRPr lang="en-US" sz="1400" b="0">
                        <a:ln>
                          <a:noFill/>
                        </a:ln>
                        <a:latin typeface="+mn-ea"/>
                        <a:cs typeface="宋体" panose="02010600030101010101" pitchFamily="2" charset="-122"/>
                      </a:endParaRPr>
                    </a:p>
                    <a:p>
                      <a:pPr indent="0" algn="ctr">
                        <a:buNone/>
                      </a:pPr>
                      <a:r>
                        <a:rPr lang="en-US" altLang="en-US" sz="1400" b="0">
                          <a:ln>
                            <a:noFill/>
                          </a:ln>
                          <a:latin typeface="+mn-ea"/>
                          <a:ea typeface="宋体" panose="02010600030101010101" pitchFamily="2" charset="-122"/>
                          <a:cs typeface="宋体" panose="02010600030101010101" pitchFamily="2" charset="-122"/>
                        </a:rPr>
                        <a:t>Gmapping</a:t>
                      </a:r>
                      <a:endParaRPr lang="en-US" altLang="en-US" sz="1400" b="0">
                        <a:ln>
                          <a:noFill/>
                        </a:ln>
                        <a:latin typeface="+mn-ea"/>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284480">
                <a:tc rowSpan="2">
                  <a:txBody>
                    <a:bodyPr/>
                    <a:p>
                      <a:pPr indent="0" algn="ctr">
                        <a:buNone/>
                      </a:pPr>
                      <a:r>
                        <a:rPr lang="en-US" sz="1400" b="1">
                          <a:ln>
                            <a:noFill/>
                          </a:ln>
                          <a:latin typeface="+mn-ea"/>
                          <a:cs typeface="黑体" panose="02010609060101010101" charset="-122"/>
                        </a:rPr>
                        <a:t>最小二乘表示</a:t>
                      </a:r>
                      <a:endParaRPr 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直接法</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mn-ea"/>
                          <a:cs typeface="宋体" panose="02010600030101010101" pitchFamily="2" charset="-122"/>
                        </a:rPr>
                        <a:t>Graph-SLAM</a:t>
                      </a:r>
                      <a:endParaRPr lang="en-US" altLang="en-US" sz="1400" b="0">
                        <a:ln>
                          <a:noFill/>
                        </a:ln>
                        <a:latin typeface="+mn-ea"/>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6400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优化法</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mn-ea"/>
                          <a:cs typeface="宋体" panose="02010600030101010101" pitchFamily="2" charset="-122"/>
                        </a:rPr>
                        <a:t>Cartographer</a:t>
                      </a:r>
                      <a:endParaRPr lang="en-US" sz="1400" b="0">
                        <a:ln>
                          <a:noFill/>
                        </a:ln>
                        <a:latin typeface="+mn-ea"/>
                        <a:cs typeface="宋体" panose="02010600030101010101" pitchFamily="2" charset="-122"/>
                      </a:endParaRPr>
                    </a:p>
                    <a:p>
                      <a:pPr indent="0" algn="ctr">
                        <a:buNone/>
                      </a:pPr>
                      <a:r>
                        <a:rPr lang="en-US" sz="1400" b="0">
                          <a:ln>
                            <a:noFill/>
                          </a:ln>
                          <a:latin typeface="+mn-ea"/>
                          <a:cs typeface="宋体" panose="02010600030101010101" pitchFamily="2" charset="-122"/>
                        </a:rPr>
                        <a:t>LOAM</a:t>
                      </a:r>
                      <a:endParaRPr lang="en-US" sz="1400" b="0">
                        <a:ln>
                          <a:noFill/>
                        </a:ln>
                        <a:latin typeface="+mn-ea"/>
                        <a:cs typeface="宋体" panose="02010600030101010101" pitchFamily="2" charset="-122"/>
                      </a:endParaRPr>
                    </a:p>
                    <a:p>
                      <a:pPr indent="0" algn="ctr">
                        <a:buNone/>
                      </a:pPr>
                      <a:r>
                        <a:rPr lang="en-US" sz="1400" b="0">
                          <a:ln>
                            <a:noFill/>
                          </a:ln>
                          <a:latin typeface="+mn-ea"/>
                          <a:cs typeface="宋体" panose="02010600030101010101" pitchFamily="2" charset="-122"/>
                        </a:rPr>
                        <a:t>ORB-SLAM</a:t>
                      </a:r>
                      <a:endParaRPr 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321945">
                <a:tc rowSpan="3">
                  <a:txBody>
                    <a:bodyPr/>
                    <a:p>
                      <a:pPr indent="0" algn="ctr">
                        <a:buNone/>
                      </a:pPr>
                      <a:r>
                        <a:rPr lang="zh-CN" altLang="en-US" sz="1400" b="1">
                          <a:ln>
                            <a:noFill/>
                          </a:ln>
                          <a:latin typeface="+mn-ea"/>
                          <a:cs typeface="黑体" panose="02010609060101010101" charset="-122"/>
                        </a:rPr>
                        <a:t>机器学习表示</a:t>
                      </a:r>
                      <a:endParaRPr lang="zh-CN" altLang="en-US" sz="1400" b="1">
                        <a:ln>
                          <a:noFill/>
                        </a:ln>
                        <a:latin typeface="+mn-ea"/>
                        <a:cs typeface="黑体" panose="02010609060101010101" charset="-122"/>
                      </a:endParaRPr>
                    </a:p>
                  </a:txBody>
                  <a:tcPr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solidFill>
                      <a:schemeClr val="accent4"/>
                    </a:solidFill>
                  </a:tcPr>
                </a:tc>
                <a:tc>
                  <a:txBody>
                    <a:bodyPr/>
                    <a:p>
                      <a:pPr indent="0" algn="ctr">
                        <a:buNone/>
                      </a:pPr>
                      <a:r>
                        <a:rPr lang="zh-CN" altLang="en-US" sz="1400" b="1">
                          <a:ln>
                            <a:noFill/>
                          </a:ln>
                          <a:latin typeface="黑体" panose="02010609060101010101" charset="-122"/>
                          <a:ea typeface="黑体" panose="02010609060101010101" charset="-122"/>
                          <a:cs typeface="黑体" panose="02010609060101010101" charset="-122"/>
                        </a:rPr>
                        <a:t>端到端法</a:t>
                      </a:r>
                      <a:endParaRPr lang="zh-CN"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altLang="en-US" sz="1400" b="0">
                          <a:ln>
                            <a:noFill/>
                          </a:ln>
                          <a:latin typeface="Arial" panose="020B0604020202020204" pitchFamily="34" charset="0"/>
                          <a:ea typeface="Times New Roman" panose="02020603050405020304" charset="0"/>
                          <a:cs typeface="Arial" panose="020B0604020202020204" pitchFamily="34" charset="0"/>
                        </a:rPr>
                        <a:t>DeepVO</a:t>
                      </a:r>
                      <a:endParaRPr lang="en-US" altLang="en-US" sz="1400" b="0">
                        <a:ln>
                          <a:noFill/>
                        </a:ln>
                        <a:latin typeface="Arial" panose="020B0604020202020204" pitchFamily="34" charset="0"/>
                        <a:ea typeface="Times New Roman" panose="02020603050405020304" charset="0"/>
                        <a:cs typeface="Arial" panose="020B0604020202020204" pitchFamily="3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endParaRPr lang="en-US" altLang="en-US" sz="18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876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solidFill>
                      <a:schemeClr val="accent4"/>
                    </a:solidFill>
                  </a:tcPr>
                </a:tc>
                <a:tc>
                  <a:txBody>
                    <a:bodyPr/>
                    <a:p>
                      <a:pPr indent="0" algn="ctr">
                        <a:buNone/>
                      </a:pPr>
                      <a:r>
                        <a:rPr lang="zh-CN" altLang="en-US" sz="1400" b="1">
                          <a:ln>
                            <a:noFill/>
                          </a:ln>
                          <a:latin typeface="黑体" panose="02010609060101010101" charset="-122"/>
                          <a:ea typeface="黑体" panose="02010609060101010101" charset="-122"/>
                          <a:cs typeface="黑体" panose="02010609060101010101" charset="-122"/>
                        </a:rPr>
                        <a:t>改进模块法</a:t>
                      </a:r>
                      <a:endParaRPr lang="zh-CN"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altLang="en-US" sz="1400">
                          <a:ln>
                            <a:noFill/>
                          </a:ln>
                          <a:latin typeface="+mn-ea"/>
                          <a:cs typeface="宋体" panose="02010600030101010101" pitchFamily="2" charset="-122"/>
                          <a:sym typeface="+mn-ea"/>
                        </a:rPr>
                        <a:t>NeRF-SLAM</a:t>
                      </a:r>
                      <a:endParaRPr lang="en-US" altLang="en-US" sz="1400">
                        <a:ln>
                          <a:noFill/>
                        </a:ln>
                        <a:latin typeface="+mn-ea"/>
                        <a:cs typeface="宋体" panose="02010600030101010101" pitchFamily="2" charset="-122"/>
                        <a:sym typeface="+mn-ea"/>
                      </a:endParaRPr>
                    </a:p>
                    <a:p>
                      <a:pPr indent="0" algn="ctr">
                        <a:buNone/>
                      </a:pPr>
                      <a:r>
                        <a:rPr lang="en-US" altLang="en-US" sz="1400" b="0">
                          <a:ln>
                            <a:noFill/>
                          </a:ln>
                          <a:latin typeface="+mn-ea"/>
                          <a:ea typeface="Times New Roman" panose="02020603050405020304" charset="0"/>
                          <a:cs typeface="宋体" panose="02010600030101010101" pitchFamily="2" charset="-122"/>
                          <a:sym typeface="+mn-ea"/>
                        </a:rPr>
                        <a:t>NICE-SLAM</a:t>
                      </a:r>
                      <a:endParaRPr lang="en-US" altLang="en-US" sz="1400" b="0">
                        <a:ln>
                          <a:noFill/>
                        </a:ln>
                        <a:latin typeface="+mn-ea"/>
                        <a:ea typeface="Times New Roman" panose="02020603050405020304" charset="0"/>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altLang="en-US" sz="1400" b="0">
                          <a:ln>
                            <a:noFill/>
                          </a:ln>
                          <a:latin typeface="+mn-ea"/>
                          <a:cs typeface="宋体" panose="02010600030101010101" pitchFamily="2" charset="-122"/>
                        </a:rPr>
                        <a:t>CNN-SLAM</a:t>
                      </a:r>
                      <a:endParaRPr lang="en-US" alt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53594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solidFill>
                      <a:schemeClr val="accent4"/>
                    </a:solidFill>
                  </a:tcPr>
                </a:tc>
                <a:tc>
                  <a:txBody>
                    <a:bodyPr/>
                    <a:p>
                      <a:pPr indent="0" algn="ctr">
                        <a:buNone/>
                      </a:pPr>
                      <a:r>
                        <a:rPr lang="zh-CN" altLang="en-US" sz="1400" b="1">
                          <a:ln>
                            <a:noFill/>
                          </a:ln>
                          <a:latin typeface="黑体" panose="02010609060101010101" charset="-122"/>
                          <a:ea typeface="黑体" panose="02010609060101010101" charset="-122"/>
                          <a:cs typeface="黑体" panose="02010609060101010101" charset="-122"/>
                        </a:rPr>
                        <a:t>生物启发法</a:t>
                      </a:r>
                      <a:endParaRPr lang="zh-CN"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altLang="en-US" sz="1400" b="0">
                          <a:ln>
                            <a:noFill/>
                          </a:ln>
                          <a:latin typeface="+mn-ea"/>
                          <a:ea typeface="Times New Roman" panose="02020603050405020304" charset="0"/>
                          <a:cs typeface="宋体" panose="02010600030101010101" pitchFamily="2" charset="-122"/>
                          <a:sym typeface="+mn-ea"/>
                        </a:rPr>
                        <a:t>RatSLAM</a:t>
                      </a:r>
                      <a:endParaRPr lang="en-US" altLang="en-US" sz="1400" b="0">
                        <a:ln>
                          <a:noFill/>
                        </a:ln>
                        <a:latin typeface="+mn-ea"/>
                        <a:ea typeface="Times New Roman" panose="02020603050405020304" charset="0"/>
                        <a:cs typeface="宋体" panose="02010600030101010101" pitchFamily="2" charset="-122"/>
                        <a:sym typeface="+mn-ea"/>
                      </a:endParaRPr>
                    </a:p>
                    <a:p>
                      <a:pPr indent="0" algn="ctr">
                        <a:buNone/>
                      </a:pPr>
                      <a:r>
                        <a:rPr lang="en-US" altLang="en-US" sz="1400" b="0">
                          <a:ln>
                            <a:noFill/>
                          </a:ln>
                          <a:latin typeface="+mn-ea"/>
                          <a:ea typeface="Times New Roman" panose="02020603050405020304" charset="0"/>
                          <a:cs typeface="宋体" panose="02010600030101010101" pitchFamily="2" charset="-122"/>
                          <a:sym typeface="+mn-ea"/>
                        </a:rPr>
                        <a:t>NeuroSLAM</a:t>
                      </a:r>
                      <a:endParaRPr lang="en-US" altLang="en-US" sz="1400" b="0">
                        <a:ln>
                          <a:noFill/>
                        </a:ln>
                        <a:latin typeface="+mn-ea"/>
                        <a:ea typeface="Times New Roman" panose="02020603050405020304" charset="0"/>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endParaRPr lang="en-US" alt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pic>
        <p:nvPicPr>
          <p:cNvPr id="20" name="图片 12" descr="图7-19贝叶斯网络表示SLAM问题"/>
          <p:cNvPicPr>
            <a:picLocks noChangeAspect="1"/>
          </p:cNvPicPr>
          <p:nvPr>
            <p:custDataLst>
              <p:tags r:id="rId9"/>
            </p:custDataLst>
          </p:nvPr>
        </p:nvPicPr>
        <p:blipFill>
          <a:blip r:embed="rId10"/>
          <a:stretch>
            <a:fillRect/>
          </a:stretch>
        </p:blipFill>
        <p:spPr>
          <a:xfrm>
            <a:off x="2416175" y="4245610"/>
            <a:ext cx="5931535" cy="2453005"/>
          </a:xfrm>
          <a:prstGeom prst="rect">
            <a:avLst/>
          </a:prstGeom>
        </p:spPr>
      </p:pic>
      <p:cxnSp>
        <p:nvCxnSpPr>
          <p:cNvPr id="10" name="直接箭头连接符 9"/>
          <p:cNvCxnSpPr/>
          <p:nvPr/>
        </p:nvCxnSpPr>
        <p:spPr>
          <a:xfrm flipV="1">
            <a:off x="5659120" y="1859280"/>
            <a:ext cx="164465" cy="4654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3"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SLAM</a:t>
            </a:r>
            <a:r>
              <a:rPr lang="zh-CN" altLang="en-US" sz="1400">
                <a:solidFill>
                  <a:srgbClr val="FFFF00"/>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525395" y="257746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494405" y="2343150"/>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730625" y="2278380"/>
            <a:ext cx="2980055" cy="737235"/>
          </a:xfrm>
          <a:prstGeom prst="rect">
            <a:avLst/>
          </a:prstGeom>
          <a:noFill/>
        </p:spPr>
        <p:txBody>
          <a:bodyPr wrap="none" rtlCol="0" anchor="t">
            <a:spAutoFit/>
          </a:bodyPr>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求解方法（算法）</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rgbClr val="FFFF00"/>
                </a:solidFill>
                <a:latin typeface="+mn-ea"/>
                <a:sym typeface="+mn-ea"/>
              </a:rPr>
              <a:t>SLAM</a:t>
            </a:r>
            <a:r>
              <a:rPr lang="zh-CN" altLang="en-US" sz="1400">
                <a:solidFill>
                  <a:srgbClr val="FFFF00"/>
                </a:solidFill>
                <a:latin typeface="+mn-ea"/>
                <a:sym typeface="+mn-ea"/>
              </a:rPr>
              <a:t>求解方法（算法）的分类</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学习路线</a:t>
            </a:r>
            <a:endParaRPr lang="zh-CN" altLang="en-US" sz="1400">
              <a:solidFill>
                <a:schemeClr val="bg1"/>
              </a:solidFill>
              <a:latin typeface="+mn-ea"/>
              <a:sym typeface="+mn-ea"/>
            </a:endParaRPr>
          </a:p>
        </p:txBody>
      </p:sp>
      <p:sp>
        <p:nvSpPr>
          <p:cNvPr id="12" name="标题 5"/>
          <p:cNvSpPr>
            <a:spLocks noGrp="1"/>
          </p:cNvSpPr>
          <p:nvPr>
            <p:custDataLst>
              <p:tags r:id="rId8"/>
            </p:custDataLst>
          </p:nvPr>
        </p:nvSpPr>
        <p:spPr>
          <a:xfrm>
            <a:off x="7426325" y="426085"/>
            <a:ext cx="2022475" cy="37147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按求解结果分类</a:t>
            </a:r>
            <a:endParaRPr lang="zh-CN" altLang="en-US" sz="1400" b="0">
              <a:solidFill>
                <a:srgbClr val="FFFF00"/>
              </a:solidFill>
            </a:endParaRPr>
          </a:p>
        </p:txBody>
      </p:sp>
      <p:sp>
        <p:nvSpPr>
          <p:cNvPr id="14" name="左大括号 13"/>
          <p:cNvSpPr/>
          <p:nvPr/>
        </p:nvSpPr>
        <p:spPr>
          <a:xfrm>
            <a:off x="9302750" y="361950"/>
            <a:ext cx="342900" cy="549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标题 5"/>
          <p:cNvSpPr>
            <a:spLocks noGrp="1"/>
          </p:cNvSpPr>
          <p:nvPr>
            <p:custDataLst>
              <p:tags r:id="rId9"/>
            </p:custDataLst>
          </p:nvPr>
        </p:nvSpPr>
        <p:spPr>
          <a:xfrm>
            <a:off x="9611360" y="372745"/>
            <a:ext cx="1679575" cy="53848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在线</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完全</a:t>
            </a:r>
            <a:r>
              <a:rPr lang="en-US" altLang="zh-CN" sz="1400" b="0">
                <a:solidFill>
                  <a:srgbClr val="FFFF00"/>
                </a:solidFill>
              </a:rPr>
              <a:t>SLAM</a:t>
            </a:r>
            <a:endParaRPr lang="en-US" altLang="zh-CN" sz="1400" b="0">
              <a:solidFill>
                <a:srgbClr val="FFFF00"/>
              </a:solidFill>
            </a:endParaRPr>
          </a:p>
        </p:txBody>
      </p:sp>
      <p:sp>
        <p:nvSpPr>
          <p:cNvPr id="22" name="标题 5"/>
          <p:cNvSpPr>
            <a:spLocks noGrp="1"/>
          </p:cNvSpPr>
          <p:nvPr>
            <p:custDataLst>
              <p:tags r:id="rId10"/>
            </p:custDataLst>
          </p:nvPr>
        </p:nvSpPr>
        <p:spPr>
          <a:xfrm>
            <a:off x="7436485" y="1416685"/>
            <a:ext cx="2022475" cy="39306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按问题表示分类</a:t>
            </a:r>
            <a:endParaRPr lang="zh-CN" altLang="en-US" sz="1400" b="0">
              <a:solidFill>
                <a:srgbClr val="FFFF00"/>
              </a:solidFill>
            </a:endParaRPr>
          </a:p>
        </p:txBody>
      </p:sp>
      <p:sp>
        <p:nvSpPr>
          <p:cNvPr id="23" name="左大括号 22"/>
          <p:cNvSpPr/>
          <p:nvPr/>
        </p:nvSpPr>
        <p:spPr>
          <a:xfrm>
            <a:off x="9312910" y="1374140"/>
            <a:ext cx="342900" cy="526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标题 5"/>
          <p:cNvSpPr>
            <a:spLocks noGrp="1"/>
          </p:cNvSpPr>
          <p:nvPr>
            <p:custDataLst>
              <p:tags r:id="rId11"/>
            </p:custDataLst>
          </p:nvPr>
        </p:nvSpPr>
        <p:spPr>
          <a:xfrm>
            <a:off x="9611995" y="1303655"/>
            <a:ext cx="2395855" cy="71501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基于贝叶斯的</a:t>
            </a:r>
            <a:r>
              <a:rPr lang="en-US" altLang="zh-CN" sz="1400" b="0">
                <a:solidFill>
                  <a:srgbClr val="FFFF00"/>
                </a:solidFill>
              </a:rPr>
              <a:t>SLAM</a:t>
            </a:r>
            <a:endParaRPr lang="en-US" altLang="zh-CN" sz="1400" b="0">
              <a:solidFill>
                <a:srgbClr val="FFFF00"/>
              </a:solidFill>
            </a:endParaRPr>
          </a:p>
          <a:p>
            <a:pPr algn="l"/>
            <a:r>
              <a:rPr lang="zh-CN" sz="1400" b="0">
                <a:solidFill>
                  <a:srgbClr val="FFFF00"/>
                </a:solidFill>
              </a:rPr>
              <a:t>基于最小二乘的</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基于机器学习的</a:t>
            </a:r>
            <a:r>
              <a:rPr lang="en-US" altLang="zh-CN" sz="1400" b="0">
                <a:solidFill>
                  <a:srgbClr val="FFFF00"/>
                </a:solidFill>
              </a:rPr>
              <a:t>SLAM</a:t>
            </a:r>
            <a:endParaRPr lang="en-US" altLang="zh-CN" sz="1400" b="0">
              <a:solidFill>
                <a:srgbClr val="FFFF00"/>
              </a:solidFill>
            </a:endParaRPr>
          </a:p>
        </p:txBody>
      </p:sp>
      <p:sp>
        <p:nvSpPr>
          <p:cNvPr id="25" name="标题 5"/>
          <p:cNvSpPr>
            <a:spLocks noGrp="1"/>
          </p:cNvSpPr>
          <p:nvPr>
            <p:custDataLst>
              <p:tags r:id="rId12"/>
            </p:custDataLst>
          </p:nvPr>
        </p:nvSpPr>
        <p:spPr>
          <a:xfrm>
            <a:off x="7341235" y="2486660"/>
            <a:ext cx="2022475" cy="39306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按传感器分类</a:t>
            </a:r>
            <a:endParaRPr lang="zh-CN" altLang="en-US" sz="1400" b="0">
              <a:solidFill>
                <a:srgbClr val="FFFF00"/>
              </a:solidFill>
            </a:endParaRPr>
          </a:p>
        </p:txBody>
      </p:sp>
      <p:sp>
        <p:nvSpPr>
          <p:cNvPr id="26" name="左大括号 25"/>
          <p:cNvSpPr/>
          <p:nvPr/>
        </p:nvSpPr>
        <p:spPr>
          <a:xfrm>
            <a:off x="9062085" y="2458085"/>
            <a:ext cx="342900" cy="526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7" name="标题 5"/>
          <p:cNvSpPr>
            <a:spLocks noGrp="1"/>
          </p:cNvSpPr>
          <p:nvPr>
            <p:custDataLst>
              <p:tags r:id="rId13"/>
            </p:custDataLst>
          </p:nvPr>
        </p:nvSpPr>
        <p:spPr>
          <a:xfrm>
            <a:off x="9408160" y="2383790"/>
            <a:ext cx="2395855" cy="71501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激光</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视觉</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多传感器融合</a:t>
            </a:r>
            <a:r>
              <a:rPr lang="en-US" altLang="zh-CN" sz="1400" b="0">
                <a:solidFill>
                  <a:srgbClr val="FFFF00"/>
                </a:solidFill>
              </a:rPr>
              <a:t>SLAM</a:t>
            </a:r>
            <a:endParaRPr lang="en-US" altLang="zh-CN" sz="1400" b="0">
              <a:solidFill>
                <a:srgbClr val="FFFF00"/>
              </a:solidFill>
            </a:endParaRPr>
          </a:p>
        </p:txBody>
      </p:sp>
      <p:sp>
        <p:nvSpPr>
          <p:cNvPr id="28" name="标题 5"/>
          <p:cNvSpPr>
            <a:spLocks noGrp="1"/>
          </p:cNvSpPr>
          <p:nvPr>
            <p:custDataLst>
              <p:tags r:id="rId14"/>
            </p:custDataLst>
          </p:nvPr>
        </p:nvSpPr>
        <p:spPr>
          <a:xfrm>
            <a:off x="7245985" y="3589655"/>
            <a:ext cx="2022475" cy="39306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按地图分类</a:t>
            </a:r>
            <a:endParaRPr lang="zh-CN" altLang="en-US" sz="1400" b="0">
              <a:solidFill>
                <a:srgbClr val="FFFF00"/>
              </a:solidFill>
            </a:endParaRPr>
          </a:p>
        </p:txBody>
      </p:sp>
      <p:sp>
        <p:nvSpPr>
          <p:cNvPr id="29" name="左大括号 28"/>
          <p:cNvSpPr/>
          <p:nvPr/>
        </p:nvSpPr>
        <p:spPr>
          <a:xfrm>
            <a:off x="8855710" y="3556635"/>
            <a:ext cx="342900" cy="526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0" name="标题 5"/>
          <p:cNvSpPr>
            <a:spLocks noGrp="1"/>
          </p:cNvSpPr>
          <p:nvPr>
            <p:custDataLst>
              <p:tags r:id="rId15"/>
            </p:custDataLst>
          </p:nvPr>
        </p:nvSpPr>
        <p:spPr>
          <a:xfrm>
            <a:off x="9173210" y="3471545"/>
            <a:ext cx="2395855" cy="71501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sz="1400" b="0">
                <a:solidFill>
                  <a:srgbClr val="FFFF00"/>
                </a:solidFill>
              </a:rPr>
              <a:t>二维</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三维</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语义</a:t>
            </a:r>
            <a:r>
              <a:rPr lang="en-US" altLang="zh-CN" sz="1400" b="0">
                <a:solidFill>
                  <a:srgbClr val="FFFF00"/>
                </a:solidFill>
              </a:rPr>
              <a:t>SLAM</a:t>
            </a:r>
            <a:endParaRPr lang="en-US" altLang="zh-CN" sz="1400" b="0">
              <a:solidFill>
                <a:srgbClr val="FFFF00"/>
              </a:solidFill>
            </a:endParaRPr>
          </a:p>
        </p:txBody>
      </p:sp>
      <p:sp>
        <p:nvSpPr>
          <p:cNvPr id="31" name="标题 5"/>
          <p:cNvSpPr>
            <a:spLocks noGrp="1"/>
          </p:cNvSpPr>
          <p:nvPr>
            <p:custDataLst>
              <p:tags r:id="rId16"/>
            </p:custDataLst>
          </p:nvPr>
        </p:nvSpPr>
        <p:spPr>
          <a:xfrm>
            <a:off x="7233285" y="4695825"/>
            <a:ext cx="2022475" cy="39306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b="0">
                <a:solidFill>
                  <a:srgbClr val="FFFF00"/>
                </a:solidFill>
              </a:rPr>
              <a:t>按场景分类</a:t>
            </a:r>
            <a:endParaRPr lang="zh-CN" altLang="en-US" sz="1400" b="0">
              <a:solidFill>
                <a:srgbClr val="FFFF00"/>
              </a:solidFill>
            </a:endParaRPr>
          </a:p>
        </p:txBody>
      </p:sp>
      <p:sp>
        <p:nvSpPr>
          <p:cNvPr id="32" name="左大括号 31"/>
          <p:cNvSpPr/>
          <p:nvPr/>
        </p:nvSpPr>
        <p:spPr>
          <a:xfrm>
            <a:off x="8826500" y="4654550"/>
            <a:ext cx="342900" cy="526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3" name="标题 5"/>
          <p:cNvSpPr>
            <a:spLocks noGrp="1"/>
          </p:cNvSpPr>
          <p:nvPr>
            <p:custDataLst>
              <p:tags r:id="rId17"/>
            </p:custDataLst>
          </p:nvPr>
        </p:nvSpPr>
        <p:spPr>
          <a:xfrm>
            <a:off x="9144635" y="4597400"/>
            <a:ext cx="2395855" cy="5981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1400" b="0">
                <a:solidFill>
                  <a:srgbClr val="FFFF00"/>
                </a:solidFill>
              </a:rPr>
              <a:t>静态</a:t>
            </a:r>
            <a:r>
              <a:rPr lang="en-US" altLang="zh-CN" sz="1400" b="0">
                <a:solidFill>
                  <a:srgbClr val="FFFF00"/>
                </a:solidFill>
              </a:rPr>
              <a:t>SLAM</a:t>
            </a:r>
            <a:endParaRPr lang="en-US" altLang="zh-CN" sz="1400" b="0">
              <a:solidFill>
                <a:srgbClr val="FFFF00"/>
              </a:solidFill>
            </a:endParaRPr>
          </a:p>
          <a:p>
            <a:pPr algn="l"/>
            <a:r>
              <a:rPr lang="zh-CN" altLang="en-US" sz="1400" b="0">
                <a:solidFill>
                  <a:srgbClr val="FFFF00"/>
                </a:solidFill>
              </a:rPr>
              <a:t>动态</a:t>
            </a:r>
            <a:r>
              <a:rPr lang="en-US" altLang="zh-CN" sz="1400" b="0">
                <a:solidFill>
                  <a:srgbClr val="FFFF00"/>
                </a:solidFill>
              </a:rPr>
              <a:t>SLAM</a:t>
            </a:r>
            <a:endParaRPr lang="en-US" altLang="zh-CN" sz="1400" b="0">
              <a:solidFill>
                <a:srgbClr val="FFFF00"/>
              </a:solidFill>
            </a:endParaRPr>
          </a:p>
        </p:txBody>
      </p:sp>
      <p:sp>
        <p:nvSpPr>
          <p:cNvPr id="34" name="左大括号 33"/>
          <p:cNvSpPr/>
          <p:nvPr/>
        </p:nvSpPr>
        <p:spPr>
          <a:xfrm>
            <a:off x="7360920" y="531495"/>
            <a:ext cx="209550" cy="43338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5" name="右箭头 34"/>
          <p:cNvSpPr/>
          <p:nvPr>
            <p:custDataLst>
              <p:tags r:id="rId18"/>
            </p:custDataLst>
          </p:nvPr>
        </p:nvSpPr>
        <p:spPr>
          <a:xfrm>
            <a:off x="6710680" y="2543810"/>
            <a:ext cx="52260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linds(horizontal)">
                                      <p:cBhvr>
                                        <p:cTn id="10" dur="500"/>
                                        <p:tgtEl>
                                          <p:spTgt spid="3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linds(horizontal)">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linds(horizont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linds(horizontal)">
                                      <p:cBhvr>
                                        <p:cTn id="38" dur="500"/>
                                        <p:tgtEl>
                                          <p:spTgt spid="2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blinds(horizontal)">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linds(horizontal)">
                                      <p:cBhvr>
                                        <p:cTn id="46" dur="500"/>
                                        <p:tgtEl>
                                          <p:spTgt spid="26"/>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linds(horizontal)">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blinds(horizontal)">
                                      <p:cBhvr>
                                        <p:cTn id="54" dur="500"/>
                                        <p:tgtEl>
                                          <p:spTgt spid="2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blinds(horizontal)">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blinds(horizontal)">
                                      <p:cBhvr>
                                        <p:cTn id="62" dur="500"/>
                                        <p:tgtEl>
                                          <p:spTgt spid="32"/>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blinds(horizontal)">
                                      <p:cBhvr>
                                        <p:cTn id="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12" grpId="0"/>
      <p:bldP spid="22" grpId="0"/>
      <p:bldP spid="25" grpId="0"/>
      <p:bldP spid="28" grpId="0"/>
      <p:bldP spid="31" grpId="0"/>
      <p:bldP spid="14" grpId="0" animBg="1"/>
      <p:bldP spid="19" grpId="0"/>
      <p:bldP spid="23" grpId="0" animBg="1"/>
      <p:bldP spid="24" grpId="0"/>
      <p:bldP spid="26" grpId="0" animBg="1"/>
      <p:bldP spid="27" grpId="0"/>
      <p:bldP spid="29" grpId="0" animBg="1"/>
      <p:bldP spid="30" grpId="0"/>
      <p:bldP spid="32" grpId="0" animBg="1"/>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SLAM</a:t>
            </a:r>
            <a:r>
              <a:rPr lang="zh-CN" altLang="en-US" sz="1400">
                <a:solidFill>
                  <a:srgbClr val="FFFF00"/>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的学习方法</a:t>
            </a:r>
            <a:endParaRPr lang="zh-CN" altLang="en-US" sz="1400" b="0">
              <a:solidFill>
                <a:schemeClr val="bg1"/>
              </a:solidFill>
              <a:latin typeface="+mn-ea"/>
            </a:endParaRPr>
          </a:p>
        </p:txBody>
      </p:sp>
      <p:sp>
        <p:nvSpPr>
          <p:cNvPr id="9" name="右箭头 8"/>
          <p:cNvSpPr/>
          <p:nvPr>
            <p:custDataLst>
              <p:tags r:id="rId7"/>
            </p:custDataLst>
          </p:nvPr>
        </p:nvSpPr>
        <p:spPr>
          <a:xfrm>
            <a:off x="2525395" y="257746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494405" y="2343150"/>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730625" y="2278380"/>
            <a:ext cx="2980055" cy="737235"/>
          </a:xfrm>
          <a:prstGeom prst="rect">
            <a:avLst/>
          </a:prstGeom>
          <a:noFill/>
        </p:spPr>
        <p:txBody>
          <a:bodyPr wrap="none" rtlCol="0" anchor="t">
            <a:spAutoFit/>
          </a:bodyPr>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求解方法（算法）</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chemeClr val="bg1"/>
                </a:solidFill>
                <a:latin typeface="+mn-ea"/>
                <a:sym typeface="+mn-ea"/>
              </a:rPr>
              <a:t>SLAM</a:t>
            </a:r>
            <a:r>
              <a:rPr lang="zh-CN" altLang="en-US" sz="1400">
                <a:solidFill>
                  <a:schemeClr val="bg1"/>
                </a:solidFill>
                <a:latin typeface="+mn-ea"/>
                <a:sym typeface="+mn-ea"/>
              </a:rPr>
              <a:t>求解方法（算法）的分类</a:t>
            </a:r>
            <a:endParaRPr lang="zh-CN" altLang="en-US" sz="1400">
              <a:solidFill>
                <a:schemeClr val="bg1"/>
              </a:solidFill>
              <a:latin typeface="+mn-ea"/>
              <a:sym typeface="+mn-ea"/>
            </a:endParaRPr>
          </a:p>
          <a:p>
            <a:pPr marL="342900" indent="-342900" algn="l">
              <a:buFont typeface="+mj-ea"/>
              <a:buAutoNum type="circleNumDbPlain"/>
            </a:pPr>
            <a:r>
              <a:rPr lang="en-US" altLang="zh-CN" sz="1400">
                <a:solidFill>
                  <a:srgbClr val="FFFF00"/>
                </a:solidFill>
                <a:latin typeface="+mn-ea"/>
                <a:sym typeface="+mn-ea"/>
              </a:rPr>
              <a:t>SLAM</a:t>
            </a:r>
            <a:r>
              <a:rPr lang="zh-CN" altLang="en-US" sz="1400">
                <a:solidFill>
                  <a:srgbClr val="FFFF00"/>
                </a:solidFill>
                <a:latin typeface="+mn-ea"/>
                <a:sym typeface="+mn-ea"/>
              </a:rPr>
              <a:t>学习路线</a:t>
            </a:r>
            <a:endParaRPr lang="zh-CN" altLang="en-US" sz="1400">
              <a:solidFill>
                <a:srgbClr val="FFFF00"/>
              </a:solidFill>
              <a:latin typeface="+mn-ea"/>
              <a:sym typeface="+mn-ea"/>
            </a:endParaRPr>
          </a:p>
        </p:txBody>
      </p:sp>
      <p:pic>
        <p:nvPicPr>
          <p:cNvPr id="4" name="图片 3" descr="图片1"/>
          <p:cNvPicPr>
            <a:picLocks noChangeAspect="1"/>
          </p:cNvPicPr>
          <p:nvPr/>
        </p:nvPicPr>
        <p:blipFill>
          <a:blip r:embed="rId8"/>
          <a:stretch>
            <a:fillRect/>
          </a:stretch>
        </p:blipFill>
        <p:spPr>
          <a:xfrm>
            <a:off x="539750" y="3300730"/>
            <a:ext cx="11179810" cy="3174365"/>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SLAM</a:t>
            </a:r>
            <a:r>
              <a:rPr lang="zh-CN" altLang="en-US" sz="1400">
                <a:solidFill>
                  <a:srgbClr val="FFFF00"/>
                </a:solidFill>
                <a:latin typeface="+mn-ea"/>
                <a:sym typeface="+mn-ea"/>
              </a:rPr>
              <a:t>的学习方法</a:t>
            </a:r>
            <a:endParaRPr lang="zh-CN" altLang="en-US" sz="1400" b="0">
              <a:solidFill>
                <a:srgbClr val="FFFF00"/>
              </a:solidFill>
              <a:latin typeface="+mn-ea"/>
              <a:sym typeface="+mn-ea"/>
            </a:endParaRPr>
          </a:p>
        </p:txBody>
      </p:sp>
      <p:sp>
        <p:nvSpPr>
          <p:cNvPr id="9" name="右箭头 8"/>
          <p:cNvSpPr/>
          <p:nvPr>
            <p:custDataLst>
              <p:tags r:id="rId7"/>
            </p:custDataLst>
          </p:nvPr>
        </p:nvSpPr>
        <p:spPr>
          <a:xfrm>
            <a:off x="2525395" y="299656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494405" y="2781300"/>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730625" y="2716530"/>
            <a:ext cx="1236980" cy="737235"/>
          </a:xfrm>
          <a:prstGeom prst="rect">
            <a:avLst/>
          </a:prstGeom>
          <a:noFill/>
        </p:spPr>
        <p:txBody>
          <a:bodyPr wrap="none" rtlCol="0" anchor="t">
            <a:spAutoFit/>
          </a:bodyPr>
          <a:p>
            <a:pPr marL="342900" indent="-342900" algn="l">
              <a:buFont typeface="+mj-ea"/>
              <a:buAutoNum type="circleNumDbPlain"/>
            </a:pPr>
            <a:r>
              <a:rPr lang="zh-CN" altLang="en-US" sz="1400">
                <a:solidFill>
                  <a:srgbClr val="FFFF00"/>
                </a:solidFill>
                <a:latin typeface="+mn-ea"/>
                <a:sym typeface="+mn-ea"/>
              </a:rPr>
              <a:t>行业痛点</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方法论</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研究方向</a:t>
            </a:r>
            <a:endParaRPr lang="zh-CN" altLang="en-US" sz="1400">
              <a:solidFill>
                <a:schemeClr val="bg1"/>
              </a:solidFill>
              <a:latin typeface="+mn-ea"/>
              <a:sym typeface="+mn-ea"/>
            </a:endParaRPr>
          </a:p>
        </p:txBody>
      </p:sp>
      <p:sp>
        <p:nvSpPr>
          <p:cNvPr id="100" name="文本框 99"/>
          <p:cNvSpPr txBox="1"/>
          <p:nvPr/>
        </p:nvSpPr>
        <p:spPr>
          <a:xfrm>
            <a:off x="1604645" y="3893820"/>
            <a:ext cx="8049260" cy="460375"/>
          </a:xfrm>
          <a:prstGeom prst="rect">
            <a:avLst/>
          </a:prstGeom>
          <a:noFill/>
          <a:ln w="9525">
            <a:noFill/>
          </a:ln>
        </p:spPr>
        <p:txBody>
          <a:bodyPr wrap="square">
            <a:spAutoFit/>
          </a:bodyPr>
          <a:p>
            <a:pPr indent="0" algn="l"/>
            <a:r>
              <a:rPr lang="en-US" altLang="zh-CN" sz="2400" b="0">
                <a:solidFill>
                  <a:srgbClr val="FFFF00"/>
                </a:solidFill>
                <a:latin typeface="Calibri" panose="020F0502020204030204" charset="0"/>
                <a:ea typeface="宋体" panose="02010600030101010101" pitchFamily="2" charset="-122"/>
              </a:rPr>
              <a:t>SLAM</a:t>
            </a:r>
            <a:r>
              <a:rPr lang="zh-CN" altLang="en-US" sz="2400" b="0">
                <a:solidFill>
                  <a:srgbClr val="FFFF00"/>
                </a:solidFill>
                <a:latin typeface="Calibri" panose="020F0502020204030204" charset="0"/>
                <a:ea typeface="宋体" panose="02010600030101010101" pitchFamily="2" charset="-122"/>
              </a:rPr>
              <a:t>是一个软硬件相结合，理论加实战的浩大工程性问题</a:t>
            </a:r>
            <a:endParaRPr lang="zh-CN" altLang="en-US" sz="2400" b="0">
              <a:solidFill>
                <a:srgbClr val="FFFF00"/>
              </a:solidFill>
              <a:latin typeface="Calibri" panose="020F0502020204030204" charset="0"/>
              <a:ea typeface="宋体" panose="02010600030101010101" pitchFamily="2" charset="-122"/>
            </a:endParaRPr>
          </a:p>
        </p:txBody>
      </p:sp>
      <p:sp>
        <p:nvSpPr>
          <p:cNvPr id="4" name="文本框 3"/>
          <p:cNvSpPr txBox="1"/>
          <p:nvPr>
            <p:custDataLst>
              <p:tags r:id="rId8"/>
            </p:custDataLst>
          </p:nvPr>
        </p:nvSpPr>
        <p:spPr>
          <a:xfrm>
            <a:off x="2820670" y="4533900"/>
            <a:ext cx="5915025" cy="1568450"/>
          </a:xfrm>
          <a:prstGeom prst="rect">
            <a:avLst/>
          </a:prstGeom>
          <a:noFill/>
          <a:ln w="9525">
            <a:noFill/>
          </a:ln>
        </p:spPr>
        <p:txBody>
          <a:bodyPr wrap="square">
            <a:spAutoFit/>
          </a:bodyPr>
          <a:p>
            <a:pPr indent="0" algn="l">
              <a:lnSpc>
                <a:spcPct val="150000"/>
              </a:lnSpc>
            </a:pPr>
            <a:r>
              <a:rPr lang="zh-CN" altLang="en-US" sz="1600" b="0">
                <a:solidFill>
                  <a:srgbClr val="FFFF00"/>
                </a:solidFill>
                <a:latin typeface="Calibri" panose="020F0502020204030204" charset="0"/>
                <a:ea typeface="宋体" panose="02010600030101010101" pitchFamily="2" charset="-122"/>
              </a:rPr>
              <a:t>企业的目的是要将</a:t>
            </a:r>
            <a:r>
              <a:rPr lang="en-US" altLang="zh-CN" sz="1600" b="0">
                <a:solidFill>
                  <a:srgbClr val="FFFF00"/>
                </a:solidFill>
                <a:latin typeface="Calibri" panose="020F0502020204030204" charset="0"/>
                <a:ea typeface="宋体" panose="02010600030101010101" pitchFamily="2" charset="-122"/>
              </a:rPr>
              <a:t>SLAM</a:t>
            </a:r>
            <a:r>
              <a:rPr lang="zh-CN" altLang="en-US" sz="1600" b="0">
                <a:solidFill>
                  <a:srgbClr val="FFFF00"/>
                </a:solidFill>
                <a:latin typeface="Calibri" panose="020F0502020204030204" charset="0"/>
                <a:ea typeface="宋体" panose="02010600030101010101" pitchFamily="2" charset="-122"/>
              </a:rPr>
              <a:t>技术真正落地到产品，</a:t>
            </a:r>
            <a:endParaRPr lang="zh-CN" altLang="en-US" sz="1600" b="0">
              <a:solidFill>
                <a:srgbClr val="FFFF00"/>
              </a:solidFill>
              <a:latin typeface="Calibri" panose="020F0502020204030204" charset="0"/>
              <a:ea typeface="宋体" panose="02010600030101010101" pitchFamily="2" charset="-122"/>
            </a:endParaRPr>
          </a:p>
          <a:p>
            <a:pPr indent="0" algn="l">
              <a:lnSpc>
                <a:spcPct val="150000"/>
              </a:lnSpc>
            </a:pPr>
            <a:r>
              <a:rPr lang="zh-CN" altLang="en-US" sz="1600" b="0">
                <a:solidFill>
                  <a:srgbClr val="FFFF00"/>
                </a:solidFill>
                <a:latin typeface="Calibri" panose="020F0502020204030204" charset="0"/>
                <a:ea typeface="宋体" panose="02010600030101010101" pitchFamily="2" charset="-122"/>
              </a:rPr>
              <a:t>而不是等你慢慢研究数学理论或简单调几个参数，</a:t>
            </a:r>
            <a:endParaRPr lang="zh-CN" altLang="en-US" sz="1600" b="0">
              <a:solidFill>
                <a:srgbClr val="FFFF00"/>
              </a:solidFill>
              <a:latin typeface="Calibri" panose="020F0502020204030204" charset="0"/>
              <a:ea typeface="宋体" panose="02010600030101010101" pitchFamily="2" charset="-122"/>
            </a:endParaRPr>
          </a:p>
          <a:p>
            <a:pPr indent="0" algn="l">
              <a:lnSpc>
                <a:spcPct val="150000"/>
              </a:lnSpc>
            </a:pPr>
            <a:r>
              <a:rPr lang="zh-CN" altLang="en-US" sz="1600" b="0">
                <a:solidFill>
                  <a:srgbClr val="FFFF00"/>
                </a:solidFill>
                <a:latin typeface="Calibri" panose="020F0502020204030204" charset="0"/>
                <a:ea typeface="宋体" panose="02010600030101010101" pitchFamily="2" charset="-122"/>
              </a:rPr>
              <a:t>每个从业者都应该建立起大局观以避免重复造轮子，</a:t>
            </a:r>
            <a:endParaRPr lang="zh-CN" altLang="en-US" sz="1600" b="0">
              <a:solidFill>
                <a:srgbClr val="FFFF00"/>
              </a:solidFill>
              <a:latin typeface="Calibri" panose="020F0502020204030204" charset="0"/>
              <a:ea typeface="宋体" panose="02010600030101010101" pitchFamily="2" charset="-122"/>
            </a:endParaRPr>
          </a:p>
          <a:p>
            <a:pPr indent="0" algn="l">
              <a:lnSpc>
                <a:spcPct val="150000"/>
              </a:lnSpc>
            </a:pPr>
            <a:r>
              <a:rPr lang="zh-CN" altLang="en-US" sz="1600" b="0">
                <a:solidFill>
                  <a:srgbClr val="FFFF00"/>
                </a:solidFill>
                <a:latin typeface="Calibri" panose="020F0502020204030204" charset="0"/>
                <a:ea typeface="宋体" panose="02010600030101010101" pitchFamily="2" charset="-122"/>
              </a:rPr>
              <a:t>换句话说我们缺乏</a:t>
            </a:r>
            <a:r>
              <a:rPr lang="en-US" altLang="zh-CN" sz="1600" b="0">
                <a:solidFill>
                  <a:srgbClr val="FFFF00"/>
                </a:solidFill>
                <a:latin typeface="Calibri" panose="020F0502020204030204" charset="0"/>
                <a:ea typeface="宋体" panose="02010600030101010101" pitchFamily="2" charset="-122"/>
              </a:rPr>
              <a:t>SLAM</a:t>
            </a:r>
            <a:r>
              <a:rPr lang="zh-CN" altLang="en-US" sz="1600" b="0">
                <a:solidFill>
                  <a:srgbClr val="FFFF00"/>
                </a:solidFill>
                <a:latin typeface="Calibri" panose="020F0502020204030204" charset="0"/>
                <a:ea typeface="宋体" panose="02010600030101010101" pitchFamily="2" charset="-122"/>
              </a:rPr>
              <a:t>全栈人才，这也正是我写这本书的初衷。</a:t>
            </a:r>
            <a:endParaRPr lang="zh-CN" altLang="en-US" sz="1600" b="0">
              <a:solidFill>
                <a:srgbClr val="FFFF00"/>
              </a:solidFill>
              <a:latin typeface="Calibri" panose="020F0502020204030204" charset="0"/>
              <a:ea typeface="宋体" panose="02010600030101010101" pitchFamily="2" charset="-122"/>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blinds(horizontal)">
                                      <p:cBhvr>
                                        <p:cTn id="18" dur="500"/>
                                        <p:tgtEl>
                                          <p:spTgt spid="10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5" grpId="0"/>
      <p:bldP spid="4" grpId="0"/>
      <p:bldP spid="10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SLAM</a:t>
            </a:r>
            <a:r>
              <a:rPr lang="zh-CN" altLang="en-US" sz="1400">
                <a:solidFill>
                  <a:srgbClr val="FFFF00"/>
                </a:solidFill>
                <a:latin typeface="+mn-ea"/>
                <a:sym typeface="+mn-ea"/>
              </a:rPr>
              <a:t>的学习方法</a:t>
            </a:r>
            <a:endParaRPr lang="zh-CN" altLang="en-US" sz="1400" b="0">
              <a:solidFill>
                <a:srgbClr val="FFFF00"/>
              </a:solidFill>
              <a:latin typeface="+mn-ea"/>
              <a:sym typeface="+mn-ea"/>
            </a:endParaRPr>
          </a:p>
        </p:txBody>
      </p:sp>
      <p:sp>
        <p:nvSpPr>
          <p:cNvPr id="9" name="右箭头 8"/>
          <p:cNvSpPr/>
          <p:nvPr>
            <p:custDataLst>
              <p:tags r:id="rId7"/>
            </p:custDataLst>
          </p:nvPr>
        </p:nvSpPr>
        <p:spPr>
          <a:xfrm>
            <a:off x="2525395" y="299656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494405" y="2781300"/>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730625" y="2716530"/>
            <a:ext cx="1236980" cy="7372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行业痛点</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方法论</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研究方向</a:t>
            </a:r>
            <a:endParaRPr lang="zh-CN" altLang="en-US" sz="1400">
              <a:solidFill>
                <a:schemeClr val="bg1"/>
              </a:solidFill>
              <a:latin typeface="+mn-ea"/>
              <a:sym typeface="+mn-ea"/>
            </a:endParaRPr>
          </a:p>
        </p:txBody>
      </p:sp>
      <p:sp>
        <p:nvSpPr>
          <p:cNvPr id="8" name="文本框 7"/>
          <p:cNvSpPr txBox="1"/>
          <p:nvPr/>
        </p:nvSpPr>
        <p:spPr>
          <a:xfrm>
            <a:off x="6826250" y="1232535"/>
            <a:ext cx="1737360" cy="460375"/>
          </a:xfrm>
          <a:prstGeom prst="rect">
            <a:avLst/>
          </a:prstGeom>
          <a:noFill/>
          <a:ln w="9525">
            <a:noFill/>
          </a:ln>
        </p:spPr>
        <p:txBody>
          <a:bodyPr wrap="square">
            <a:spAutoFit/>
          </a:bodyPr>
          <a:p>
            <a:pPr indent="0" algn="l"/>
            <a:r>
              <a:rPr lang="zh-CN" sz="2400" b="0">
                <a:solidFill>
                  <a:srgbClr val="FFFF00"/>
                </a:solidFill>
                <a:latin typeface="Calibri" panose="020F0502020204030204" charset="0"/>
                <a:ea typeface="宋体" panose="02010600030101010101" pitchFamily="2" charset="-122"/>
              </a:rPr>
              <a:t>螺旋上升</a:t>
            </a:r>
            <a:endParaRPr lang="zh-CN" sz="2400" b="0">
              <a:solidFill>
                <a:srgbClr val="FFFF00"/>
              </a:solidFill>
              <a:latin typeface="Calibri" panose="020F0502020204030204" charset="0"/>
              <a:ea typeface="宋体" panose="02010600030101010101" pitchFamily="2" charset="-122"/>
            </a:endParaRPr>
          </a:p>
        </p:txBody>
      </p:sp>
      <p:sp>
        <p:nvSpPr>
          <p:cNvPr id="10" name="圆角矩形 9"/>
          <p:cNvSpPr/>
          <p:nvPr>
            <p:custDataLst>
              <p:tags r:id="rId8"/>
            </p:custDataLst>
          </p:nvPr>
        </p:nvSpPr>
        <p:spPr>
          <a:xfrm>
            <a:off x="4629150" y="5868670"/>
            <a:ext cx="2577465" cy="5505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涉猎书籍、博客、论文</a:t>
            </a:r>
            <a:endParaRPr lang="zh-CN" altLang="en-US"/>
          </a:p>
        </p:txBody>
      </p:sp>
      <p:sp>
        <p:nvSpPr>
          <p:cNvPr id="12" name="圆角矩形 11"/>
          <p:cNvSpPr/>
          <p:nvPr>
            <p:custDataLst>
              <p:tags r:id="rId9"/>
            </p:custDataLst>
          </p:nvPr>
        </p:nvSpPr>
        <p:spPr>
          <a:xfrm>
            <a:off x="8206105" y="5191125"/>
            <a:ext cx="3583305" cy="5505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在数据集上跑跑</a:t>
            </a:r>
            <a:r>
              <a:rPr lang="en-US" altLang="zh-CN"/>
              <a:t>SLAM</a:t>
            </a:r>
            <a:r>
              <a:rPr lang="zh-CN" altLang="en-US"/>
              <a:t>开源代码</a:t>
            </a:r>
            <a:endParaRPr lang="zh-CN" altLang="en-US"/>
          </a:p>
        </p:txBody>
      </p:sp>
      <p:sp>
        <p:nvSpPr>
          <p:cNvPr id="14" name="圆角矩形 13"/>
          <p:cNvSpPr/>
          <p:nvPr>
            <p:custDataLst>
              <p:tags r:id="rId10"/>
            </p:custDataLst>
          </p:nvPr>
        </p:nvSpPr>
        <p:spPr>
          <a:xfrm>
            <a:off x="4139565" y="3952240"/>
            <a:ext cx="3583305" cy="5505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针对性深入学习书籍中的理论</a:t>
            </a:r>
            <a:endParaRPr lang="zh-CN" altLang="en-US"/>
          </a:p>
        </p:txBody>
      </p:sp>
      <p:sp>
        <p:nvSpPr>
          <p:cNvPr id="16" name="圆角矩形 15"/>
          <p:cNvSpPr/>
          <p:nvPr>
            <p:custDataLst>
              <p:tags r:id="rId11"/>
            </p:custDataLst>
          </p:nvPr>
        </p:nvSpPr>
        <p:spPr>
          <a:xfrm>
            <a:off x="8206105" y="2930525"/>
            <a:ext cx="3874770" cy="5505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将</a:t>
            </a:r>
            <a:r>
              <a:rPr lang="en-US" altLang="zh-CN"/>
              <a:t>SLAM</a:t>
            </a:r>
            <a:r>
              <a:rPr lang="zh-CN" altLang="en-US"/>
              <a:t>开源代码部署到真实机器人</a:t>
            </a:r>
            <a:endParaRPr lang="zh-CN" altLang="en-US"/>
          </a:p>
        </p:txBody>
      </p:sp>
      <p:cxnSp>
        <p:nvCxnSpPr>
          <p:cNvPr id="17" name="直接箭头连接符 16"/>
          <p:cNvCxnSpPr>
            <a:endCxn id="10" idx="1"/>
          </p:cNvCxnSpPr>
          <p:nvPr>
            <p:custDataLst>
              <p:tags r:id="rId12"/>
            </p:custDataLst>
          </p:nvPr>
        </p:nvCxnSpPr>
        <p:spPr>
          <a:xfrm>
            <a:off x="3470275" y="6138545"/>
            <a:ext cx="1158875" cy="5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0" idx="3"/>
            <a:endCxn id="12" idx="2"/>
          </p:cNvCxnSpPr>
          <p:nvPr>
            <p:custDataLst>
              <p:tags r:id="rId13"/>
            </p:custDataLst>
          </p:nvPr>
        </p:nvCxnSpPr>
        <p:spPr>
          <a:xfrm flipV="1">
            <a:off x="7206615" y="5741670"/>
            <a:ext cx="2791460" cy="402590"/>
          </a:xfrm>
          <a:prstGeom prst="curvedConnector2">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2" idx="0"/>
            <a:endCxn id="14" idx="2"/>
          </p:cNvCxnSpPr>
          <p:nvPr>
            <p:custDataLst>
              <p:tags r:id="rId14"/>
            </p:custDataLst>
          </p:nvPr>
        </p:nvCxnSpPr>
        <p:spPr>
          <a:xfrm rot="16200000" flipV="1">
            <a:off x="7620635" y="2813685"/>
            <a:ext cx="688340" cy="406654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4" idx="0"/>
            <a:endCxn id="16" idx="2"/>
          </p:cNvCxnSpPr>
          <p:nvPr>
            <p:custDataLst>
              <p:tags r:id="rId15"/>
            </p:custDataLst>
          </p:nvPr>
        </p:nvCxnSpPr>
        <p:spPr>
          <a:xfrm rot="16200000">
            <a:off x="7801928" y="1610678"/>
            <a:ext cx="471170" cy="4211955"/>
          </a:xfrm>
          <a:prstGeom prst="curvedConnector3">
            <a:avLst>
              <a:gd name="adj1" fmla="val 50067"/>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custDataLst>
              <p:tags r:id="rId16"/>
            </p:custDataLst>
          </p:nvPr>
        </p:nvCxnSpPr>
        <p:spPr>
          <a:xfrm rot="16200000" flipV="1">
            <a:off x="7477760" y="411480"/>
            <a:ext cx="688340" cy="435229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P spid="14" grpId="0" bldLvl="0" animBg="1"/>
      <p:bldP spid="16" grpId="0" bldLvl="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，你真的了解吗？</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graphicFrame>
        <p:nvGraphicFramePr>
          <p:cNvPr id="6" name="表格 5"/>
          <p:cNvGraphicFramePr/>
          <p:nvPr/>
        </p:nvGraphicFramePr>
        <p:xfrm>
          <a:off x="1828800" y="1609725"/>
          <a:ext cx="8533765" cy="1158240"/>
        </p:xfrm>
        <a:graphic>
          <a:graphicData uri="http://schemas.openxmlformats.org/drawingml/2006/table">
            <a:tbl>
              <a:tblPr firstRow="1" bandRow="1">
                <a:tableStyleId>{5C22544A-7EE6-4342-B048-85BDC9FD1C3A}</a:tableStyleId>
              </a:tblPr>
              <a:tblGrid>
                <a:gridCol w="4266565"/>
                <a:gridCol w="4266565"/>
              </a:tblGrid>
              <a:tr h="396240">
                <a:tc>
                  <a:txBody>
                    <a:bodyPr/>
                    <a:p>
                      <a:pPr algn="ctr">
                        <a:buNone/>
                      </a:pPr>
                      <a:r>
                        <a:rPr lang="zh-CN" altLang="en-US" sz="1800">
                          <a:solidFill>
                            <a:schemeClr val="tx1"/>
                          </a:solidFill>
                        </a:rPr>
                        <a:t>问题</a:t>
                      </a:r>
                      <a:endParaRPr lang="zh-CN" altLang="en-US" sz="1800">
                        <a:solidFill>
                          <a:schemeClr val="tx1"/>
                        </a:solidFill>
                      </a:endParaRPr>
                    </a:p>
                  </a:txBody>
                  <a:tcPr anchor="ctr" anchorCtr="0"/>
                </a:tc>
                <a:tc>
                  <a:txBody>
                    <a:bodyPr/>
                    <a:p>
                      <a:pPr algn="ctr">
                        <a:buNone/>
                      </a:pPr>
                      <a:r>
                        <a:rPr lang="zh-CN" altLang="en-US" sz="1800">
                          <a:solidFill>
                            <a:schemeClr val="tx1"/>
                          </a:solidFill>
                        </a:rPr>
                        <a:t>求解方法（也叫算法）</a:t>
                      </a:r>
                      <a:endParaRPr lang="zh-CN" altLang="en-US" sz="1800">
                        <a:solidFill>
                          <a:schemeClr val="tx1"/>
                        </a:solidFill>
                      </a:endParaRPr>
                    </a:p>
                  </a:txBody>
                  <a:tcPr anchor="ctr" anchorCtr="0"/>
                </a:tc>
              </a:tr>
              <a:tr h="381000">
                <a:tc>
                  <a:txBody>
                    <a:bodyPr/>
                    <a:p>
                      <a:pPr algn="ctr">
                        <a:buNone/>
                      </a:pPr>
                      <a:r>
                        <a:rPr lang="en-US" altLang="zh-CN" sz="1800"/>
                        <a:t>1+1=</a:t>
                      </a:r>
                      <a:r>
                        <a:rPr lang="zh-CN" altLang="en-US" sz="1800"/>
                        <a:t>？</a:t>
                      </a:r>
                      <a:endParaRPr lang="zh-CN" altLang="en-US" sz="1800"/>
                    </a:p>
                  </a:txBody>
                  <a:tcPr anchor="ctr" anchorCtr="0"/>
                </a:tc>
                <a:tc>
                  <a:txBody>
                    <a:bodyPr/>
                    <a:p>
                      <a:pPr marL="285750" indent="-285750" algn="l">
                        <a:buFont typeface="Arial" panose="020B0604020202020204" pitchFamily="34" charset="0"/>
                        <a:buChar char="•"/>
                      </a:pPr>
                      <a:r>
                        <a:rPr lang="zh-CN" altLang="en-US" sz="1800">
                          <a:sym typeface="+mn-ea"/>
                        </a:rPr>
                        <a:t>计算器</a:t>
                      </a:r>
                      <a:endParaRPr lang="zh-CN" altLang="en-US" sz="1800"/>
                    </a:p>
                    <a:p>
                      <a:pPr marL="285750" indent="-285750" algn="l">
                        <a:buFont typeface="Arial" panose="020B0604020202020204" pitchFamily="34" charset="0"/>
                        <a:buChar char="•"/>
                      </a:pPr>
                      <a:r>
                        <a:rPr lang="zh-CN" altLang="en-US" sz="1800">
                          <a:sym typeface="+mn-ea"/>
                        </a:rPr>
                        <a:t>算盘</a:t>
                      </a:r>
                      <a:endParaRPr lang="zh-CN" altLang="en-US" sz="1800"/>
                    </a:p>
                    <a:p>
                      <a:pPr marL="285750" indent="-285750" algn="l">
                        <a:buFont typeface="Arial" panose="020B0604020202020204" pitchFamily="34" charset="0"/>
                        <a:buChar char="•"/>
                      </a:pPr>
                      <a:r>
                        <a:rPr lang="zh-CN" altLang="en-US" sz="1800">
                          <a:sym typeface="+mn-ea"/>
                        </a:rPr>
                        <a:t>笔算</a:t>
                      </a:r>
                      <a:endParaRPr lang="zh-CN" altLang="en-US" sz="1800"/>
                    </a:p>
                    <a:p>
                      <a:pPr marL="285750" indent="-285750" algn="l">
                        <a:buFont typeface="Arial" panose="020B0604020202020204" pitchFamily="34" charset="0"/>
                        <a:buChar char="•"/>
                      </a:pPr>
                      <a:r>
                        <a:rPr lang="zh-CN" altLang="en-US" sz="1800">
                          <a:sym typeface="+mn-ea"/>
                        </a:rPr>
                        <a:t>心算</a:t>
                      </a:r>
                      <a:endParaRPr lang="zh-CN" altLang="en-US" sz="1800"/>
                    </a:p>
                    <a:p>
                      <a:pPr marL="285750" indent="-285750" algn="l">
                        <a:buFont typeface="Arial" panose="020B0604020202020204" pitchFamily="34" charset="0"/>
                        <a:buChar char="•"/>
                      </a:pPr>
                      <a:r>
                        <a:rPr lang="zh-CN" altLang="en-US" sz="1800">
                          <a:sym typeface="+mn-ea"/>
                        </a:rPr>
                        <a:t>扳手指</a:t>
                      </a:r>
                      <a:endParaRPr lang="zh-CN" altLang="en-US" sz="1800"/>
                    </a:p>
                    <a:p>
                      <a:pPr marL="285750" indent="-285750" algn="l">
                        <a:buFont typeface="Arial" panose="020B0604020202020204" pitchFamily="34" charset="0"/>
                        <a:buChar char="•"/>
                      </a:pPr>
                      <a:r>
                        <a:rPr lang="en-US" altLang="zh-CN" sz="1800">
                          <a:sym typeface="+mn-ea"/>
                        </a:rPr>
                        <a:t>...</a:t>
                      </a:r>
                      <a:endParaRPr lang="en-US" altLang="zh-CN" sz="1800">
                        <a:sym typeface="+mn-ea"/>
                      </a:endParaRPr>
                    </a:p>
                  </a:txBody>
                  <a:tcPr anchor="ctr" anchorCtr="0"/>
                </a:tc>
              </a:tr>
              <a:tr h="381000">
                <a:tc>
                  <a:txBody>
                    <a:bodyPr/>
                    <a:p>
                      <a:pPr algn="ctr">
                        <a:buNone/>
                      </a:pPr>
                      <a:r>
                        <a:rPr lang="en-US" altLang="zh-CN" sz="1800"/>
                        <a:t>SLAM</a:t>
                      </a:r>
                      <a:endParaRPr lang="en-US" altLang="zh-CN" sz="1800"/>
                    </a:p>
                    <a:p>
                      <a:pPr algn="ctr">
                        <a:buNone/>
                      </a:pPr>
                      <a:r>
                        <a:rPr lang="zh-CN" altLang="en-US" sz="1800"/>
                        <a:t>（同时定位与建图）</a:t>
                      </a:r>
                      <a:endParaRPr lang="zh-CN" altLang="en-US" sz="1800"/>
                    </a:p>
                  </a:txBody>
                  <a:tcPr anchor="ctr" anchorCtr="0"/>
                </a:tc>
                <a:tc>
                  <a:txBody>
                    <a:bodyPr/>
                    <a:p>
                      <a:pPr marL="285750" indent="-285750" algn="l">
                        <a:buFont typeface="Arial" panose="020B0604020202020204" pitchFamily="34" charset="0"/>
                        <a:buChar char="•"/>
                      </a:pPr>
                      <a:r>
                        <a:rPr lang="en-US" altLang="zh-CN" sz="1800"/>
                        <a:t>Gmapping</a:t>
                      </a:r>
                      <a:endParaRPr lang="zh-CN" altLang="en-US" sz="1800"/>
                    </a:p>
                    <a:p>
                      <a:pPr marL="285750" indent="-285750" algn="l">
                        <a:buFont typeface="Arial" panose="020B0604020202020204" pitchFamily="34" charset="0"/>
                        <a:buChar char="•"/>
                      </a:pPr>
                      <a:r>
                        <a:rPr lang="en-US" altLang="zh-CN" sz="1800"/>
                        <a:t>Cartographer</a:t>
                      </a:r>
                      <a:endParaRPr lang="zh-CN" altLang="en-US" sz="1800"/>
                    </a:p>
                    <a:p>
                      <a:pPr marL="285750" indent="-285750" algn="l">
                        <a:buFont typeface="Arial" panose="020B0604020202020204" pitchFamily="34" charset="0"/>
                        <a:buChar char="•"/>
                      </a:pPr>
                      <a:r>
                        <a:rPr lang="en-US" altLang="zh-CN" sz="1800"/>
                        <a:t>LOAM</a:t>
                      </a:r>
                      <a:endParaRPr lang="zh-CN" altLang="en-US" sz="1800"/>
                    </a:p>
                    <a:p>
                      <a:pPr marL="285750" indent="-285750" algn="l">
                        <a:buFont typeface="Arial" panose="020B0604020202020204" pitchFamily="34" charset="0"/>
                        <a:buChar char="•"/>
                      </a:pPr>
                      <a:r>
                        <a:rPr lang="en-US" altLang="zh-CN" sz="1800"/>
                        <a:t>ORB-SLAM</a:t>
                      </a:r>
                      <a:endParaRPr lang="zh-CN" altLang="en-US" sz="1800"/>
                    </a:p>
                    <a:p>
                      <a:pPr marL="285750" indent="-285750" algn="l">
                        <a:buFont typeface="Arial" panose="020B0604020202020204" pitchFamily="34" charset="0"/>
                        <a:buChar char="•"/>
                      </a:pPr>
                      <a:r>
                        <a:rPr lang="en-US" altLang="zh-CN" sz="1800"/>
                        <a:t>Rtabmap</a:t>
                      </a:r>
                      <a:endParaRPr lang="zh-CN" altLang="en-US" sz="1800"/>
                    </a:p>
                    <a:p>
                      <a:pPr marL="285750" indent="-285750" algn="l">
                        <a:buFont typeface="Arial" panose="020B0604020202020204" pitchFamily="34" charset="0"/>
                        <a:buChar char="•"/>
                      </a:pPr>
                      <a:r>
                        <a:rPr lang="en-US" altLang="zh-CN" sz="1800">
                          <a:sym typeface="+mn-ea"/>
                        </a:rPr>
                        <a:t>...</a:t>
                      </a:r>
                      <a:endParaRPr lang="en-US" altLang="zh-CN" sz="1800">
                        <a:sym typeface="+mn-ea"/>
                      </a:endParaRPr>
                    </a:p>
                  </a:txBody>
                  <a:tcPr anchor="ctr" anchorCtr="0"/>
                </a:tc>
              </a:tr>
            </a:tbl>
          </a:graphicData>
        </a:graphic>
      </p:graphicFrame>
      <p:sp>
        <p:nvSpPr>
          <p:cNvPr id="9" name="文本框 8"/>
          <p:cNvSpPr txBox="1"/>
          <p:nvPr>
            <p:custDataLst>
              <p:tags r:id="rId5"/>
            </p:custDataLst>
          </p:nvPr>
        </p:nvSpPr>
        <p:spPr>
          <a:xfrm>
            <a:off x="902335" y="5742940"/>
            <a:ext cx="10387330" cy="460375"/>
          </a:xfrm>
          <a:prstGeom prst="rect">
            <a:avLst/>
          </a:prstGeom>
          <a:noFill/>
        </p:spPr>
        <p:txBody>
          <a:bodyPr wrap="square" rtlCol="0">
            <a:spAutoFit/>
          </a:bodyPr>
          <a:p>
            <a:pPr indent="0" algn="l">
              <a:lnSpc>
                <a:spcPct val="150000"/>
              </a:lnSpc>
              <a:buFont typeface="Wingdings" panose="05000000000000000000" charset="0"/>
              <a:buNone/>
            </a:pPr>
            <a:r>
              <a:rPr lang="zh-CN" altLang="en-US" sz="1600" b="1">
                <a:solidFill>
                  <a:srgbClr val="FF0000"/>
                </a:solidFill>
              </a:rPr>
              <a:t>注意：</a:t>
            </a:r>
            <a:r>
              <a:rPr lang="zh-CN" altLang="en-US" sz="1600">
                <a:solidFill>
                  <a:srgbClr val="FF0000"/>
                </a:solidFill>
              </a:rPr>
              <a:t>不要以偏概全，某种算法（比如</a:t>
            </a:r>
            <a:r>
              <a:rPr lang="en-US" altLang="zh-CN" sz="1600">
                <a:solidFill>
                  <a:srgbClr val="FF0000"/>
                </a:solidFill>
              </a:rPr>
              <a:t>ORB-SLAM</a:t>
            </a:r>
            <a:r>
              <a:rPr lang="zh-CN" altLang="en-US" sz="1600">
                <a:solidFill>
                  <a:srgbClr val="FF0000"/>
                </a:solidFill>
              </a:rPr>
              <a:t>）并不能代表</a:t>
            </a:r>
            <a:r>
              <a:rPr lang="en-US" altLang="zh-CN" sz="1600">
                <a:solidFill>
                  <a:srgbClr val="FF0000"/>
                </a:solidFill>
              </a:rPr>
              <a:t>SLAM</a:t>
            </a:r>
            <a:r>
              <a:rPr lang="zh-CN" altLang="en-US" sz="1600">
                <a:solidFill>
                  <a:srgbClr val="FF0000"/>
                </a:solidFill>
              </a:rPr>
              <a:t>的全貌，你所做的是一个很细分的方向而已。</a:t>
            </a:r>
            <a:endParaRPr lang="zh-CN" altLang="en-US" sz="1600">
              <a:solidFill>
                <a:srgbClr val="FF0000"/>
              </a:solidFill>
            </a:endParaRPr>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39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7.1 SLAM发展简史</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custDataLst>
              <p:tags r:id="rId6"/>
            </p:custDataLst>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b="0">
                <a:solidFill>
                  <a:schemeClr val="bg1"/>
                </a:solidFill>
                <a:latin typeface="+mn-ea"/>
              </a:rPr>
              <a:t>SLAM</a:t>
            </a:r>
            <a:r>
              <a:rPr lang="zh-CN" altLang="en-US" sz="1400" b="0">
                <a:solidFill>
                  <a:schemeClr val="bg1"/>
                </a:solidFill>
                <a:latin typeface="+mn-ea"/>
              </a:rPr>
              <a:t>的起源</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b="0">
                <a:solidFill>
                  <a:schemeClr val="bg1"/>
                </a:solidFill>
                <a:latin typeface="+mn-ea"/>
              </a:rPr>
              <a:t>数据关联、收敛和一致性</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SLAM</a:t>
            </a:r>
            <a:r>
              <a:rPr lang="zh-CN" altLang="en-US" sz="1400">
                <a:solidFill>
                  <a:schemeClr val="bg1"/>
                </a:solidFill>
                <a:latin typeface="+mn-ea"/>
                <a:sym typeface="+mn-ea"/>
              </a:rPr>
              <a:t>的基本理论</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SLAM</a:t>
            </a:r>
            <a:r>
              <a:rPr lang="zh-CN" altLang="en-US" sz="1400">
                <a:solidFill>
                  <a:srgbClr val="FFFF00"/>
                </a:solidFill>
                <a:latin typeface="+mn-ea"/>
                <a:sym typeface="+mn-ea"/>
              </a:rPr>
              <a:t>的学习方法</a:t>
            </a:r>
            <a:endParaRPr lang="zh-CN" altLang="en-US" sz="1400" b="0">
              <a:solidFill>
                <a:srgbClr val="FFFF00"/>
              </a:solidFill>
              <a:latin typeface="+mn-ea"/>
              <a:sym typeface="+mn-ea"/>
            </a:endParaRPr>
          </a:p>
        </p:txBody>
      </p:sp>
      <p:sp>
        <p:nvSpPr>
          <p:cNvPr id="9" name="右箭头 8"/>
          <p:cNvSpPr/>
          <p:nvPr>
            <p:custDataLst>
              <p:tags r:id="rId7"/>
            </p:custDataLst>
          </p:nvPr>
        </p:nvSpPr>
        <p:spPr>
          <a:xfrm>
            <a:off x="2525395" y="299656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左大括号 2"/>
          <p:cNvSpPr/>
          <p:nvPr/>
        </p:nvSpPr>
        <p:spPr>
          <a:xfrm>
            <a:off x="3494405" y="2781300"/>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730625" y="2716530"/>
            <a:ext cx="1236980" cy="737235"/>
          </a:xfrm>
          <a:prstGeom prst="rect">
            <a:avLst/>
          </a:prstGeom>
          <a:noFill/>
        </p:spPr>
        <p:txBody>
          <a:bodyPr wrap="none" rtlCol="0" anchor="t">
            <a:spAutoFit/>
          </a:bodyPr>
          <a:p>
            <a:pPr marL="342900" indent="-342900" algn="l">
              <a:buFont typeface="+mj-ea"/>
              <a:buAutoNum type="circleNumDbPlain"/>
            </a:pPr>
            <a:r>
              <a:rPr lang="zh-CN" altLang="en-US" sz="1400">
                <a:solidFill>
                  <a:schemeClr val="bg1"/>
                </a:solidFill>
                <a:latin typeface="+mn-ea"/>
                <a:sym typeface="+mn-ea"/>
              </a:rPr>
              <a:t>行业痛点</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chemeClr val="bg1"/>
                </a:solidFill>
                <a:latin typeface="+mn-ea"/>
                <a:sym typeface="+mn-ea"/>
              </a:rPr>
              <a:t>方法论</a:t>
            </a:r>
            <a:endParaRPr lang="zh-CN" altLang="en-US" sz="1400">
              <a:solidFill>
                <a:schemeClr val="bg1"/>
              </a:solidFill>
              <a:latin typeface="+mn-ea"/>
              <a:sym typeface="+mn-ea"/>
            </a:endParaRPr>
          </a:p>
          <a:p>
            <a:pPr marL="342900" indent="-342900" algn="l">
              <a:buFont typeface="+mj-ea"/>
              <a:buAutoNum type="circleNumDbPlain"/>
            </a:pPr>
            <a:r>
              <a:rPr lang="zh-CN" altLang="en-US" sz="1400">
                <a:solidFill>
                  <a:srgbClr val="FFFF00"/>
                </a:solidFill>
                <a:latin typeface="+mn-ea"/>
                <a:sym typeface="+mn-ea"/>
              </a:rPr>
              <a:t>研究方向</a:t>
            </a:r>
            <a:endParaRPr lang="zh-CN" altLang="en-US" sz="1400">
              <a:solidFill>
                <a:srgbClr val="FFFF00"/>
              </a:solidFill>
              <a:latin typeface="+mn-ea"/>
              <a:sym typeface="+mn-ea"/>
            </a:endParaRPr>
          </a:p>
        </p:txBody>
      </p:sp>
      <p:sp>
        <p:nvSpPr>
          <p:cNvPr id="4" name="文本框 3"/>
          <p:cNvSpPr txBox="1"/>
          <p:nvPr>
            <p:custDataLst>
              <p:tags r:id="rId8"/>
            </p:custDataLst>
          </p:nvPr>
        </p:nvSpPr>
        <p:spPr>
          <a:xfrm>
            <a:off x="2604770" y="3637280"/>
            <a:ext cx="5610225" cy="460375"/>
          </a:xfrm>
          <a:prstGeom prst="rect">
            <a:avLst/>
          </a:prstGeom>
          <a:noFill/>
          <a:ln w="9525">
            <a:noFill/>
          </a:ln>
        </p:spPr>
        <p:txBody>
          <a:bodyPr wrap="square">
            <a:spAutoFit/>
          </a:bodyPr>
          <a:p>
            <a:pPr indent="0" algn="l"/>
            <a:r>
              <a:rPr lang="zh-CN" sz="2400">
                <a:solidFill>
                  <a:srgbClr val="FFFF00"/>
                </a:solidFill>
                <a:latin typeface="Calibri" panose="020F0502020204030204" charset="0"/>
                <a:ea typeface="宋体" panose="02010600030101010101" pitchFamily="2" charset="-122"/>
                <a:sym typeface="+mn-ea"/>
              </a:rPr>
              <a:t>巨大的</a:t>
            </a:r>
            <a:r>
              <a:rPr lang="zh-CN" sz="2400" b="1" u="sng">
                <a:solidFill>
                  <a:srgbClr val="FF0000"/>
                </a:solidFill>
                <a:latin typeface="Calibri" panose="020F0502020204030204" charset="0"/>
                <a:ea typeface="宋体" panose="02010600030101010101" pitchFamily="2" charset="-122"/>
                <a:sym typeface="+mn-ea"/>
              </a:rPr>
              <a:t>信息量</a:t>
            </a:r>
            <a:r>
              <a:rPr lang="zh-CN" sz="2400">
                <a:solidFill>
                  <a:srgbClr val="FFFF00"/>
                </a:solidFill>
                <a:latin typeface="Calibri" panose="020F0502020204030204" charset="0"/>
                <a:ea typeface="宋体" panose="02010600030101010101" pitchFamily="2" charset="-122"/>
                <a:sym typeface="+mn-ea"/>
              </a:rPr>
              <a:t>是</a:t>
            </a:r>
            <a:r>
              <a:rPr lang="zh-CN" sz="2400" b="0">
                <a:solidFill>
                  <a:srgbClr val="FFFF00"/>
                </a:solidFill>
                <a:latin typeface="Calibri" panose="020F0502020204030204" charset="0"/>
                <a:ea typeface="宋体" panose="02010600030101010101" pitchFamily="2" charset="-122"/>
              </a:rPr>
              <a:t>获取研究思路的前提</a:t>
            </a:r>
            <a:endParaRPr lang="zh-CN" sz="2400" b="0">
              <a:solidFill>
                <a:srgbClr val="FFFF00"/>
              </a:solidFill>
              <a:latin typeface="Calibri" panose="020F0502020204030204" charset="0"/>
              <a:ea typeface="宋体" panose="02010600030101010101" pitchFamily="2" charset="-122"/>
            </a:endParaRPr>
          </a:p>
        </p:txBody>
      </p:sp>
      <p:sp>
        <p:nvSpPr>
          <p:cNvPr id="22" name="文本框 21"/>
          <p:cNvSpPr txBox="1"/>
          <p:nvPr>
            <p:custDataLst>
              <p:tags r:id="rId9"/>
            </p:custDataLst>
          </p:nvPr>
        </p:nvSpPr>
        <p:spPr>
          <a:xfrm>
            <a:off x="1740535" y="4136390"/>
            <a:ext cx="8796020" cy="2584450"/>
          </a:xfrm>
          <a:prstGeom prst="rect">
            <a:avLst/>
          </a:prstGeom>
          <a:noFill/>
          <a:ln w="9525">
            <a:noFill/>
          </a:ln>
        </p:spPr>
        <p:txBody>
          <a:bodyPr wrap="square">
            <a:spAutoFit/>
          </a:bodyPr>
          <a:p>
            <a:pPr marL="342900" indent="-342900" algn="l">
              <a:lnSpc>
                <a:spcPct val="150000"/>
              </a:lnSpc>
              <a:buFont typeface="+mj-ea"/>
              <a:buAutoNum type="circleNumDbPlain"/>
            </a:pPr>
            <a:r>
              <a:rPr lang="zh-CN" b="0">
                <a:solidFill>
                  <a:srgbClr val="FFFF00"/>
                </a:solidFill>
                <a:latin typeface="Calibri" panose="020F0502020204030204" charset="0"/>
                <a:ea typeface="宋体" panose="02010600030101010101" pitchFamily="2" charset="-122"/>
              </a:rPr>
              <a:t>发现新应用领域：水下</a:t>
            </a:r>
            <a:r>
              <a:rPr lang="en-US" altLang="zh-CN" b="0">
                <a:solidFill>
                  <a:srgbClr val="FFFF00"/>
                </a:solidFill>
                <a:latin typeface="Calibri" panose="020F0502020204030204" charset="0"/>
                <a:ea typeface="宋体" panose="02010600030101010101" pitchFamily="2" charset="-122"/>
              </a:rPr>
              <a:t>SLAM</a:t>
            </a:r>
            <a:r>
              <a:rPr lang="zh-CN" altLang="en-US" b="0">
                <a:solidFill>
                  <a:srgbClr val="FFFF00"/>
                </a:solidFill>
                <a:latin typeface="Calibri" panose="020F0502020204030204" charset="0"/>
                <a:ea typeface="宋体" panose="02010600030101010101" pitchFamily="2" charset="-122"/>
              </a:rPr>
              <a:t>应用、手动编辑</a:t>
            </a:r>
            <a:r>
              <a:rPr lang="en-US" altLang="zh-CN" b="0">
                <a:solidFill>
                  <a:srgbClr val="FFFF00"/>
                </a:solidFill>
                <a:latin typeface="Calibri" panose="020F0502020204030204" charset="0"/>
                <a:ea typeface="宋体" panose="02010600030101010101" pitchFamily="2" charset="-122"/>
              </a:rPr>
              <a:t>SLAM</a:t>
            </a:r>
            <a:r>
              <a:rPr lang="zh-CN" altLang="en-US" b="0">
                <a:solidFill>
                  <a:srgbClr val="FFFF00"/>
                </a:solidFill>
                <a:latin typeface="Calibri" panose="020F0502020204030204" charset="0"/>
                <a:ea typeface="宋体" panose="02010600030101010101" pitchFamily="2" charset="-122"/>
              </a:rPr>
              <a:t>地图、</a:t>
            </a:r>
            <a:r>
              <a:rPr lang="en-US" altLang="zh-CN" b="0">
                <a:solidFill>
                  <a:srgbClr val="FFFF00"/>
                </a:solidFill>
                <a:latin typeface="Calibri" panose="020F0502020204030204" charset="0"/>
                <a:ea typeface="宋体" panose="02010600030101010101" pitchFamily="2" charset="-122"/>
              </a:rPr>
              <a:t>SLAM</a:t>
            </a:r>
            <a:r>
              <a:rPr lang="zh-CN" altLang="en-US" b="0">
                <a:solidFill>
                  <a:srgbClr val="FFFF00"/>
                </a:solidFill>
                <a:latin typeface="Calibri" panose="020F0502020204030204" charset="0"/>
                <a:ea typeface="宋体" panose="02010600030101010101" pitchFamily="2" charset="-122"/>
              </a:rPr>
              <a:t>云计算化</a:t>
            </a:r>
            <a:endParaRPr lang="zh-CN" altLang="en-US" b="0">
              <a:solidFill>
                <a:srgbClr val="FFFF00"/>
              </a:solidFill>
              <a:latin typeface="Calibri" panose="020F0502020204030204" charset="0"/>
              <a:ea typeface="宋体" panose="02010600030101010101" pitchFamily="2" charset="-122"/>
            </a:endParaRPr>
          </a:p>
          <a:p>
            <a:pPr marL="342900" indent="-342900" algn="l">
              <a:lnSpc>
                <a:spcPct val="150000"/>
              </a:lnSpc>
              <a:buFont typeface="+mj-ea"/>
              <a:buAutoNum type="circleNumDbPlain"/>
            </a:pPr>
            <a:r>
              <a:rPr lang="zh-CN" altLang="en-US" b="0">
                <a:solidFill>
                  <a:srgbClr val="FFFF00"/>
                </a:solidFill>
                <a:latin typeface="Calibri" panose="020F0502020204030204" charset="0"/>
                <a:ea typeface="宋体" panose="02010600030101010101" pitchFamily="2" charset="-122"/>
              </a:rPr>
              <a:t>软件工程的优化：去</a:t>
            </a:r>
            <a:r>
              <a:rPr lang="en-US" altLang="zh-CN" b="0">
                <a:solidFill>
                  <a:srgbClr val="FFFF00"/>
                </a:solidFill>
                <a:latin typeface="Calibri" panose="020F0502020204030204" charset="0"/>
                <a:ea typeface="宋体" panose="02010600030101010101" pitchFamily="2" charset="-122"/>
              </a:rPr>
              <a:t>ROS</a:t>
            </a:r>
            <a:r>
              <a:rPr lang="zh-CN" altLang="en-US" b="0">
                <a:solidFill>
                  <a:srgbClr val="FFFF00"/>
                </a:solidFill>
                <a:latin typeface="Calibri" panose="020F0502020204030204" charset="0"/>
                <a:ea typeface="宋体" panose="02010600030101010101" pitchFamily="2" charset="-122"/>
              </a:rPr>
              <a:t>化、裸机级</a:t>
            </a:r>
            <a:r>
              <a:rPr lang="en-US" altLang="zh-CN" b="0">
                <a:solidFill>
                  <a:srgbClr val="FFFF00"/>
                </a:solidFill>
                <a:latin typeface="Calibri" panose="020F0502020204030204" charset="0"/>
                <a:ea typeface="宋体" panose="02010600030101010101" pitchFamily="2" charset="-122"/>
              </a:rPr>
              <a:t>SLAM</a:t>
            </a:r>
            <a:r>
              <a:rPr lang="zh-CN" altLang="en-US" b="0">
                <a:solidFill>
                  <a:srgbClr val="FFFF00"/>
                </a:solidFill>
                <a:latin typeface="Calibri" panose="020F0502020204030204" charset="0"/>
                <a:ea typeface="宋体" panose="02010600030101010101" pitchFamily="2" charset="-122"/>
              </a:rPr>
              <a:t>、跨平台兼容</a:t>
            </a:r>
            <a:endParaRPr lang="zh-CN" altLang="en-US" b="0">
              <a:solidFill>
                <a:srgbClr val="FFFF00"/>
              </a:solidFill>
              <a:latin typeface="Calibri" panose="020F0502020204030204" charset="0"/>
              <a:ea typeface="宋体" panose="02010600030101010101" pitchFamily="2" charset="-122"/>
            </a:endParaRPr>
          </a:p>
          <a:p>
            <a:pPr marL="342900" indent="-342900" algn="l">
              <a:lnSpc>
                <a:spcPct val="150000"/>
              </a:lnSpc>
              <a:buFont typeface="+mj-ea"/>
              <a:buAutoNum type="circleNumDbPlain"/>
            </a:pPr>
            <a:r>
              <a:rPr lang="zh-CN" altLang="en-US" b="0">
                <a:solidFill>
                  <a:srgbClr val="FFFF00"/>
                </a:solidFill>
                <a:latin typeface="Calibri" panose="020F0502020204030204" charset="0"/>
                <a:ea typeface="宋体" panose="02010600030101010101" pitchFamily="2" charset="-122"/>
              </a:rPr>
              <a:t>改进</a:t>
            </a:r>
            <a:r>
              <a:rPr lang="en-US" altLang="zh-CN" b="0">
                <a:solidFill>
                  <a:srgbClr val="FFFF00"/>
                </a:solidFill>
                <a:latin typeface="Calibri" panose="020F0502020204030204" charset="0"/>
                <a:ea typeface="宋体" panose="02010600030101010101" pitchFamily="2" charset="-122"/>
              </a:rPr>
              <a:t>SLAM</a:t>
            </a:r>
            <a:r>
              <a:rPr lang="zh-CN" altLang="en-US" b="0">
                <a:solidFill>
                  <a:srgbClr val="FFFF00"/>
                </a:solidFill>
                <a:latin typeface="Calibri" panose="020F0502020204030204" charset="0"/>
                <a:ea typeface="宋体" panose="02010600030101010101" pitchFamily="2" charset="-122"/>
              </a:rPr>
              <a:t>某些功能模块：特征提取新方法、闭环检测可靠性、持久化建图机制</a:t>
            </a:r>
            <a:endParaRPr lang="zh-CN" altLang="en-US" b="0">
              <a:solidFill>
                <a:srgbClr val="FFFF00"/>
              </a:solidFill>
              <a:latin typeface="Calibri" panose="020F0502020204030204" charset="0"/>
              <a:ea typeface="宋体" panose="02010600030101010101" pitchFamily="2" charset="-122"/>
            </a:endParaRPr>
          </a:p>
          <a:p>
            <a:pPr marL="342900" indent="-342900" algn="l">
              <a:lnSpc>
                <a:spcPct val="150000"/>
              </a:lnSpc>
              <a:buFont typeface="+mj-ea"/>
              <a:buAutoNum type="circleNumDbPlain"/>
            </a:pPr>
            <a:r>
              <a:rPr lang="zh-CN" altLang="en-US" b="0">
                <a:solidFill>
                  <a:srgbClr val="FFFF00"/>
                </a:solidFill>
                <a:latin typeface="Calibri" panose="020F0502020204030204" charset="0"/>
                <a:ea typeface="宋体" panose="02010600030101010101" pitchFamily="2" charset="-122"/>
              </a:rPr>
              <a:t>多传感器融合：传感器标定、时间戳同步、去干扰数据、数据关联</a:t>
            </a:r>
            <a:endParaRPr lang="zh-CN" altLang="en-US" b="0">
              <a:solidFill>
                <a:srgbClr val="FFFF00"/>
              </a:solidFill>
              <a:latin typeface="Calibri" panose="020F0502020204030204" charset="0"/>
              <a:ea typeface="宋体" panose="02010600030101010101" pitchFamily="2" charset="-122"/>
            </a:endParaRPr>
          </a:p>
          <a:p>
            <a:pPr marL="342900" indent="-342900" algn="l">
              <a:lnSpc>
                <a:spcPct val="150000"/>
              </a:lnSpc>
              <a:buFont typeface="+mj-ea"/>
              <a:buAutoNum type="circleNumDbPlain"/>
            </a:pPr>
            <a:r>
              <a:rPr lang="en-US" altLang="zh-CN" b="0">
                <a:solidFill>
                  <a:srgbClr val="FFFF00"/>
                </a:solidFill>
                <a:latin typeface="Calibri" panose="020F0502020204030204" charset="0"/>
                <a:ea typeface="宋体" panose="02010600030101010101" pitchFamily="2" charset="-122"/>
              </a:rPr>
              <a:t>AI+SLAM</a:t>
            </a:r>
            <a:r>
              <a:rPr lang="zh-CN" altLang="en-US" b="0">
                <a:solidFill>
                  <a:srgbClr val="FFFF00"/>
                </a:solidFill>
                <a:latin typeface="Calibri" panose="020F0502020204030204" charset="0"/>
                <a:ea typeface="宋体" panose="02010600030101010101" pitchFamily="2" charset="-122"/>
              </a:rPr>
              <a:t>：端到端</a:t>
            </a:r>
            <a:r>
              <a:rPr lang="en-US" altLang="zh-CN" b="0">
                <a:solidFill>
                  <a:srgbClr val="FFFF00"/>
                </a:solidFill>
                <a:latin typeface="Calibri" panose="020F0502020204030204" charset="0"/>
                <a:ea typeface="宋体" panose="02010600030101010101" pitchFamily="2" charset="-122"/>
              </a:rPr>
              <a:t>SLAM</a:t>
            </a:r>
            <a:r>
              <a:rPr lang="zh-CN" altLang="en-US" b="0">
                <a:solidFill>
                  <a:srgbClr val="FFFF00"/>
                </a:solidFill>
                <a:latin typeface="Calibri" panose="020F0502020204030204" charset="0"/>
                <a:ea typeface="宋体" panose="02010600030101010101" pitchFamily="2" charset="-122"/>
              </a:rPr>
              <a:t>、语义</a:t>
            </a:r>
            <a:r>
              <a:rPr lang="en-US" altLang="zh-CN" b="0">
                <a:solidFill>
                  <a:srgbClr val="FFFF00"/>
                </a:solidFill>
                <a:latin typeface="Calibri" panose="020F0502020204030204" charset="0"/>
                <a:ea typeface="宋体" panose="02010600030101010101" pitchFamily="2" charset="-122"/>
              </a:rPr>
              <a:t>SLAM</a:t>
            </a:r>
            <a:r>
              <a:rPr lang="zh-CN" altLang="en-US" b="0">
                <a:solidFill>
                  <a:srgbClr val="FFFF00"/>
                </a:solidFill>
                <a:latin typeface="Calibri" panose="020F0502020204030204" charset="0"/>
                <a:ea typeface="宋体" panose="02010600030101010101" pitchFamily="2" charset="-122"/>
              </a:rPr>
              <a:t>、特征工程</a:t>
            </a:r>
            <a:endParaRPr lang="zh-CN" altLang="en-US" b="0">
              <a:solidFill>
                <a:srgbClr val="FFFF00"/>
              </a:solidFill>
              <a:latin typeface="Calibri" panose="020F0502020204030204" charset="0"/>
              <a:ea typeface="宋体" panose="02010600030101010101" pitchFamily="2" charset="-122"/>
            </a:endParaRPr>
          </a:p>
          <a:p>
            <a:pPr marL="342900" indent="-342900" algn="l">
              <a:lnSpc>
                <a:spcPct val="150000"/>
              </a:lnSpc>
              <a:buFont typeface="+mj-ea"/>
              <a:buAutoNum type="circleNumDbPlain"/>
            </a:pPr>
            <a:r>
              <a:rPr lang="zh-CN" altLang="en-US" b="0">
                <a:solidFill>
                  <a:srgbClr val="FFFF00"/>
                </a:solidFill>
                <a:latin typeface="Calibri" panose="020F0502020204030204" charset="0"/>
                <a:ea typeface="宋体" panose="02010600030101010101" pitchFamily="2" charset="-122"/>
              </a:rPr>
              <a:t>克服异常场景：玻璃障碍物、传感器盲区、光照变化、上下坡问题</a:t>
            </a:r>
            <a:endParaRPr lang="en-US" altLang="zh-CN" b="0">
              <a:solidFill>
                <a:srgbClr val="FFFF00"/>
              </a:solidFill>
              <a:latin typeface="Calibri" panose="020F0502020204030204" charset="0"/>
              <a:ea typeface="宋体" panose="02010600030101010101" pitchFamily="2" charset="-122"/>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blinds(horizontal)">
                                      <p:cBhvr>
                                        <p:cTn id="12" dur="500"/>
                                        <p:tgtEl>
                                          <p:spTgt spid="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blinds(horizontal)">
                                      <p:cBhvr>
                                        <p:cTn id="17" dur="500"/>
                                        <p:tgtEl>
                                          <p:spTgt spid="2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
                                            <p:txEl>
                                              <p:pRg st="2" end="2"/>
                                            </p:txEl>
                                          </p:spTgt>
                                        </p:tgtEl>
                                        <p:attrNameLst>
                                          <p:attrName>style.visibility</p:attrName>
                                        </p:attrNameLst>
                                      </p:cBhvr>
                                      <p:to>
                                        <p:strVal val="visible"/>
                                      </p:to>
                                    </p:set>
                                    <p:animEffect transition="in" filter="blinds(horizontal)">
                                      <p:cBhvr>
                                        <p:cTn id="22" dur="500"/>
                                        <p:tgtEl>
                                          <p:spTgt spid="2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
                                            <p:txEl>
                                              <p:pRg st="3" end="3"/>
                                            </p:txEl>
                                          </p:spTgt>
                                        </p:tgtEl>
                                        <p:attrNameLst>
                                          <p:attrName>style.visibility</p:attrName>
                                        </p:attrNameLst>
                                      </p:cBhvr>
                                      <p:to>
                                        <p:strVal val="visible"/>
                                      </p:to>
                                    </p:set>
                                    <p:animEffect transition="in" filter="blinds(horizontal)">
                                      <p:cBhvr>
                                        <p:cTn id="27" dur="500"/>
                                        <p:tgtEl>
                                          <p:spTgt spid="2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
                                            <p:txEl>
                                              <p:pRg st="4" end="4"/>
                                            </p:txEl>
                                          </p:spTgt>
                                        </p:tgtEl>
                                        <p:attrNameLst>
                                          <p:attrName>style.visibility</p:attrName>
                                        </p:attrNameLst>
                                      </p:cBhvr>
                                      <p:to>
                                        <p:strVal val="visible"/>
                                      </p:to>
                                    </p:set>
                                    <p:animEffect transition="in" filter="blinds(horizontal)">
                                      <p:cBhvr>
                                        <p:cTn id="32" dur="500"/>
                                        <p:tgtEl>
                                          <p:spTgt spid="2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
                                            <p:txEl>
                                              <p:pRg st="5" end="5"/>
                                            </p:txEl>
                                          </p:spTgt>
                                        </p:tgtEl>
                                        <p:attrNameLst>
                                          <p:attrName>style.visibility</p:attrName>
                                        </p:attrNameLst>
                                      </p:cBhvr>
                                      <p:to>
                                        <p:strVal val="visible"/>
                                      </p:to>
                                    </p:set>
                                    <p:animEffect transition="in" filter="blinds(horizontal)">
                                      <p:cBhvr>
                                        <p:cTn id="37"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4263390" cy="4399915"/>
          </a:xfrm>
          <a:prstGeom prst="rect">
            <a:avLst/>
          </a:prstGeom>
          <a:noFill/>
        </p:spPr>
        <p:txBody>
          <a:bodyPr wrap="none" rtlCol="0">
            <a:spAutoFit/>
          </a:bodyPr>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7.1 SLAM发展简史</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7.2 SLAM中的概率理论</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7.3 估计理论</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7.4 基于贝叶斯网络的状态估计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7.5 基于因子图的状态估计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7.6 </a:t>
            </a:r>
            <a:r>
              <a:rPr sz="2000" b="1" spc="300">
                <a:solidFill>
                  <a:srgbClr val="9CC2F0"/>
                </a:solidFill>
                <a:uFillTx/>
                <a:latin typeface="Arial" panose="020B0604020202020204" pitchFamily="34" charset="0"/>
                <a:ea typeface="微软雅黑" panose="020B0503020204020204" pitchFamily="34" charset="-122"/>
                <a:cs typeface="+mj-cs"/>
                <a:sym typeface="+mn-ea"/>
              </a:rPr>
              <a:t>典型SLAM算法</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7.7 </a:t>
            </a:r>
            <a:r>
              <a:rPr sz="2000" b="1" spc="300">
                <a:solidFill>
                  <a:srgbClr val="9CC2F0"/>
                </a:solidFill>
                <a:uFillTx/>
                <a:latin typeface="Arial" panose="020B0604020202020204" pitchFamily="34" charset="0"/>
                <a:ea typeface="微软雅黑" panose="020B0503020204020204" pitchFamily="34" charset="-122"/>
                <a:cs typeface="+mj-cs"/>
                <a:sym typeface="+mn-ea"/>
              </a:rPr>
              <a:t>SFM、BA和SLAM比较</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113" name="文本框 112"/>
          <p:cNvSpPr txBox="1"/>
          <p:nvPr>
            <p:custDataLst>
              <p:tags r:id="rId6"/>
            </p:custDataLst>
          </p:nvPr>
        </p:nvSpPr>
        <p:spPr>
          <a:xfrm>
            <a:off x="3275330" y="1830070"/>
            <a:ext cx="7132955" cy="306705"/>
          </a:xfrm>
          <a:prstGeom prst="rect">
            <a:avLst/>
          </a:prstGeom>
          <a:noFill/>
          <a:ln w="9525">
            <a:noFill/>
          </a:ln>
        </p:spPr>
        <p:txBody>
          <a:bodyPr wrap="square">
            <a:spAutoFit/>
          </a:bodyPr>
          <a:p>
            <a:pPr indent="0">
              <a:lnSpc>
                <a:spcPct val="100000"/>
              </a:lnSpc>
              <a:buFont typeface="+mj-ea"/>
              <a:buNone/>
            </a:pPr>
            <a:r>
              <a:rPr lang="zh-CN" sz="1400">
                <a:solidFill>
                  <a:srgbClr val="FFFF00"/>
                </a:solidFill>
                <a:latin typeface="+mn-ea"/>
                <a:cs typeface="+mn-ea"/>
              </a:rPr>
              <a:t>不确定性是普遍存在的，而</a:t>
            </a:r>
            <a:r>
              <a:rPr lang="zh-CN" sz="1400" b="1" u="sng">
                <a:solidFill>
                  <a:srgbClr val="FFFF00"/>
                </a:solidFill>
                <a:latin typeface="+mn-ea"/>
                <a:cs typeface="+mn-ea"/>
              </a:rPr>
              <a:t>概率理论</a:t>
            </a:r>
            <a:r>
              <a:rPr lang="zh-CN" sz="1400">
                <a:solidFill>
                  <a:srgbClr val="FFFF00"/>
                </a:solidFill>
                <a:latin typeface="+mn-ea"/>
                <a:cs typeface="+mn-ea"/>
              </a:rPr>
              <a:t>的目的是试图从</a:t>
            </a:r>
            <a:r>
              <a:rPr lang="zh-CN" sz="1400" b="1" u="sng">
                <a:solidFill>
                  <a:srgbClr val="FFFF00"/>
                </a:solidFill>
                <a:latin typeface="+mn-ea"/>
                <a:cs typeface="+mn-ea"/>
              </a:rPr>
              <a:t>不确定性事物</a:t>
            </a:r>
            <a:r>
              <a:rPr lang="zh-CN" sz="1400">
                <a:solidFill>
                  <a:srgbClr val="FFFF00"/>
                </a:solidFill>
                <a:latin typeface="+mn-ea"/>
                <a:cs typeface="+mn-ea"/>
              </a:rPr>
              <a:t>中发现一些</a:t>
            </a:r>
            <a:r>
              <a:rPr lang="zh-CN" sz="1400" b="1" u="sng">
                <a:solidFill>
                  <a:srgbClr val="FFFF00"/>
                </a:solidFill>
                <a:latin typeface="+mn-ea"/>
                <a:cs typeface="+mn-ea"/>
              </a:rPr>
              <a:t>确定性规律</a:t>
            </a:r>
            <a:endParaRPr lang="zh-CN" sz="1400" b="1" u="sng">
              <a:solidFill>
                <a:srgbClr val="FFFF00"/>
              </a:solidFill>
              <a:latin typeface="+mn-ea"/>
              <a:cs typeface="+mn-ea"/>
            </a:endParaRPr>
          </a:p>
        </p:txBody>
      </p:sp>
      <p:sp>
        <p:nvSpPr>
          <p:cNvPr id="8" name="文本框 7"/>
          <p:cNvSpPr txBox="1"/>
          <p:nvPr>
            <p:custDataLst>
              <p:tags r:id="rId7"/>
            </p:custDataLst>
          </p:nvPr>
        </p:nvSpPr>
        <p:spPr>
          <a:xfrm>
            <a:off x="3275330" y="2228850"/>
            <a:ext cx="7132955" cy="306705"/>
          </a:xfrm>
          <a:prstGeom prst="rect">
            <a:avLst/>
          </a:prstGeom>
          <a:noFill/>
          <a:ln w="9525">
            <a:noFill/>
          </a:ln>
        </p:spPr>
        <p:txBody>
          <a:bodyPr wrap="square">
            <a:spAutoFit/>
          </a:bodyPr>
          <a:p>
            <a:pPr indent="0">
              <a:lnSpc>
                <a:spcPct val="100000"/>
              </a:lnSpc>
              <a:buFont typeface="+mj-ea"/>
              <a:buNone/>
            </a:pPr>
            <a:r>
              <a:rPr lang="zh-CN" sz="1400">
                <a:solidFill>
                  <a:srgbClr val="FFFF00"/>
                </a:solidFill>
                <a:latin typeface="+mn-ea"/>
                <a:cs typeface="+mn-ea"/>
              </a:rPr>
              <a:t>概率理论</a:t>
            </a:r>
            <a:r>
              <a:rPr lang="zh-CN" sz="1400" b="1" u="sng">
                <a:solidFill>
                  <a:srgbClr val="FFFF00"/>
                </a:solidFill>
                <a:latin typeface="+mn-ea"/>
                <a:cs typeface="+mn-ea"/>
              </a:rPr>
              <a:t>不一定具有明确物理意义</a:t>
            </a:r>
            <a:r>
              <a:rPr lang="zh-CN" sz="1400">
                <a:solidFill>
                  <a:srgbClr val="FFFF00"/>
                </a:solidFill>
                <a:latin typeface="+mn-ea"/>
                <a:cs typeface="+mn-ea"/>
              </a:rPr>
              <a:t>，很多时候只是借用这套理论体系以便于问题的研究</a:t>
            </a:r>
            <a:endParaRPr lang="zh-CN" sz="1400" u="sng">
              <a:solidFill>
                <a:srgbClr val="FFFF00"/>
              </a:solidFill>
              <a:latin typeface="+mn-ea"/>
              <a:cs typeface="+mn-ea"/>
            </a:endParaRPr>
          </a:p>
        </p:txBody>
      </p:sp>
      <p:sp>
        <p:nvSpPr>
          <p:cNvPr id="10" name="文本框 9"/>
          <p:cNvSpPr txBox="1"/>
          <p:nvPr>
            <p:custDataLst>
              <p:tags r:id="rId8"/>
            </p:custDataLst>
          </p:nvPr>
        </p:nvSpPr>
        <p:spPr>
          <a:xfrm>
            <a:off x="3275330" y="2542540"/>
            <a:ext cx="7132955" cy="414020"/>
          </a:xfrm>
          <a:prstGeom prst="rect">
            <a:avLst/>
          </a:prstGeom>
          <a:noFill/>
          <a:ln w="9525">
            <a:noFill/>
          </a:ln>
        </p:spPr>
        <p:txBody>
          <a:bodyPr wrap="square">
            <a:spAutoFit/>
          </a:bodyPr>
          <a:p>
            <a:pPr indent="0">
              <a:lnSpc>
                <a:spcPct val="150000"/>
              </a:lnSpc>
              <a:buFont typeface="+mj-ea"/>
              <a:buNone/>
            </a:pPr>
            <a:r>
              <a:rPr lang="zh-CN" sz="1400">
                <a:solidFill>
                  <a:srgbClr val="FFFF00"/>
                </a:solidFill>
                <a:latin typeface="+mn-ea"/>
                <a:cs typeface="+mn-ea"/>
              </a:rPr>
              <a:t>概率理论是归纳演绎的方法，第</a:t>
            </a:r>
            <a:r>
              <a:rPr lang="en-US" altLang="zh-CN" sz="1400">
                <a:solidFill>
                  <a:srgbClr val="FFFF00"/>
                </a:solidFill>
                <a:latin typeface="+mn-ea"/>
                <a:cs typeface="+mn-ea"/>
              </a:rPr>
              <a:t>1</a:t>
            </a:r>
            <a:r>
              <a:rPr lang="zh-CN" sz="1400">
                <a:solidFill>
                  <a:srgbClr val="FFFF00"/>
                </a:solidFill>
                <a:latin typeface="+mn-ea"/>
                <a:cs typeface="+mn-ea"/>
              </a:rPr>
              <a:t>步：</a:t>
            </a:r>
            <a:r>
              <a:rPr lang="zh-CN" sz="1400" b="1" u="sng">
                <a:solidFill>
                  <a:srgbClr val="FFFF00"/>
                </a:solidFill>
                <a:latin typeface="+mn-ea"/>
                <a:cs typeface="+mn-ea"/>
              </a:rPr>
              <a:t>统计试验</a:t>
            </a:r>
            <a:r>
              <a:rPr lang="zh-CN" sz="1400">
                <a:solidFill>
                  <a:srgbClr val="FFFF00"/>
                </a:solidFill>
                <a:latin typeface="+mn-ea"/>
                <a:cs typeface="+mn-ea"/>
              </a:rPr>
              <a:t>，第</a:t>
            </a:r>
            <a:r>
              <a:rPr lang="en-US" altLang="zh-CN" sz="1400">
                <a:solidFill>
                  <a:srgbClr val="FFFF00"/>
                </a:solidFill>
                <a:latin typeface="+mn-ea"/>
                <a:cs typeface="+mn-ea"/>
              </a:rPr>
              <a:t>2</a:t>
            </a:r>
            <a:r>
              <a:rPr lang="zh-CN" altLang="en-US" sz="1400">
                <a:solidFill>
                  <a:srgbClr val="FFFF00"/>
                </a:solidFill>
                <a:latin typeface="+mn-ea"/>
                <a:cs typeface="+mn-ea"/>
              </a:rPr>
              <a:t>步：</a:t>
            </a:r>
            <a:r>
              <a:rPr lang="zh-CN" altLang="en-US" sz="1400" b="1" u="sng">
                <a:solidFill>
                  <a:srgbClr val="FFFF00"/>
                </a:solidFill>
                <a:latin typeface="+mn-ea"/>
                <a:cs typeface="+mn-ea"/>
              </a:rPr>
              <a:t>概率推理</a:t>
            </a:r>
            <a:r>
              <a:rPr lang="zh-CN" altLang="en-US" sz="1400">
                <a:solidFill>
                  <a:srgbClr val="FFFF00"/>
                </a:solidFill>
                <a:latin typeface="+mn-ea"/>
                <a:cs typeface="+mn-ea"/>
              </a:rPr>
              <a:t>，第</a:t>
            </a:r>
            <a:r>
              <a:rPr lang="en-US" altLang="zh-CN" sz="1400">
                <a:solidFill>
                  <a:srgbClr val="FFFF00"/>
                </a:solidFill>
                <a:latin typeface="+mn-ea"/>
                <a:cs typeface="+mn-ea"/>
              </a:rPr>
              <a:t>3</a:t>
            </a:r>
            <a:r>
              <a:rPr lang="zh-CN" altLang="en-US" sz="1400">
                <a:solidFill>
                  <a:srgbClr val="FFFF00"/>
                </a:solidFill>
                <a:latin typeface="+mn-ea"/>
                <a:cs typeface="+mn-ea"/>
              </a:rPr>
              <a:t>步：</a:t>
            </a:r>
            <a:r>
              <a:rPr lang="zh-CN" altLang="en-US" sz="1400" b="1" u="sng">
                <a:solidFill>
                  <a:srgbClr val="FFFF00"/>
                </a:solidFill>
                <a:latin typeface="+mn-ea"/>
                <a:cs typeface="+mn-ea"/>
              </a:rPr>
              <a:t>统计预测</a:t>
            </a:r>
            <a:endParaRPr lang="zh-CN" altLang="en-US" sz="1400" b="1" u="sng">
              <a:solidFill>
                <a:srgbClr val="FFFF00"/>
              </a:solidFill>
              <a:latin typeface="+mn-ea"/>
              <a:cs typeface="+mn-ea"/>
            </a:endParaRPr>
          </a:p>
        </p:txBody>
      </p:sp>
      <p:sp>
        <p:nvSpPr>
          <p:cNvPr id="12" name="文本框 11"/>
          <p:cNvSpPr txBox="1"/>
          <p:nvPr>
            <p:custDataLst>
              <p:tags r:id="rId9"/>
            </p:custDataLst>
          </p:nvPr>
        </p:nvSpPr>
        <p:spPr>
          <a:xfrm>
            <a:off x="5650230" y="1097280"/>
            <a:ext cx="2383790" cy="506730"/>
          </a:xfrm>
          <a:prstGeom prst="rect">
            <a:avLst/>
          </a:prstGeom>
          <a:noFill/>
          <a:ln w="9525">
            <a:noFill/>
          </a:ln>
        </p:spPr>
        <p:txBody>
          <a:bodyPr wrap="square">
            <a:spAutoFit/>
          </a:bodyPr>
          <a:p>
            <a:pPr indent="0" algn="ctr">
              <a:lnSpc>
                <a:spcPct val="150000"/>
              </a:lnSpc>
              <a:buFont typeface="+mj-ea"/>
              <a:buNone/>
            </a:pPr>
            <a:r>
              <a:rPr lang="zh-CN" b="1">
                <a:solidFill>
                  <a:srgbClr val="FFFF00"/>
                </a:solidFill>
                <a:latin typeface="+mn-ea"/>
                <a:cs typeface="+mn-ea"/>
              </a:rPr>
              <a:t>概率理论，是什么？</a:t>
            </a:r>
            <a:endParaRPr lang="zh-CN" b="1" u="sng">
              <a:solidFill>
                <a:srgbClr val="FFFF00"/>
              </a:solidFill>
              <a:latin typeface="+mn-ea"/>
              <a:cs typeface="+mn-ea"/>
            </a:endParaRPr>
          </a:p>
        </p:txBody>
      </p:sp>
      <p:sp>
        <p:nvSpPr>
          <p:cNvPr id="16" name="圆角矩形 15"/>
          <p:cNvSpPr/>
          <p:nvPr/>
        </p:nvSpPr>
        <p:spPr>
          <a:xfrm>
            <a:off x="3591560" y="3465195"/>
            <a:ext cx="4322445" cy="4845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b="1">
                <a:solidFill>
                  <a:srgbClr val="FFFF00"/>
                </a:solidFill>
                <a:latin typeface="+mn-ea"/>
                <a:cs typeface="+mn-ea"/>
                <a:sym typeface="+mn-ea"/>
              </a:rPr>
              <a:t>统计试验：</a:t>
            </a:r>
            <a:r>
              <a:rPr lang="en-US" altLang="zh-CN" b="1">
                <a:solidFill>
                  <a:srgbClr val="FFFF00"/>
                </a:solidFill>
                <a:latin typeface="+mn-ea"/>
                <a:cs typeface="+mn-ea"/>
                <a:sym typeface="+mn-ea"/>
              </a:rPr>
              <a:t>P(A,B)</a:t>
            </a:r>
            <a:r>
              <a:rPr lang="zh-CN" altLang="en-US" b="1">
                <a:solidFill>
                  <a:srgbClr val="FFFF00"/>
                </a:solidFill>
                <a:latin typeface="+mn-ea"/>
                <a:cs typeface="+mn-ea"/>
                <a:sym typeface="+mn-ea"/>
              </a:rPr>
              <a:t>、</a:t>
            </a:r>
            <a:r>
              <a:rPr lang="en-US" altLang="zh-CN" b="1">
                <a:solidFill>
                  <a:srgbClr val="FFFF00"/>
                </a:solidFill>
                <a:latin typeface="+mn-ea"/>
                <a:cs typeface="+mn-ea"/>
                <a:sym typeface="+mn-ea"/>
              </a:rPr>
              <a:t>P(A)</a:t>
            </a:r>
            <a:r>
              <a:rPr lang="zh-CN" altLang="en-US" b="1">
                <a:solidFill>
                  <a:srgbClr val="FFFF00"/>
                </a:solidFill>
                <a:latin typeface="+mn-ea"/>
                <a:cs typeface="+mn-ea"/>
                <a:sym typeface="+mn-ea"/>
              </a:rPr>
              <a:t>、</a:t>
            </a:r>
            <a:r>
              <a:rPr lang="en-US" altLang="zh-CN" b="1">
                <a:solidFill>
                  <a:srgbClr val="FFFF00"/>
                </a:solidFill>
                <a:latin typeface="+mn-ea"/>
                <a:cs typeface="+mn-ea"/>
                <a:sym typeface="+mn-ea"/>
              </a:rPr>
              <a:t>P(B)</a:t>
            </a:r>
            <a:endParaRPr lang="zh-CN" altLang="en-US" b="1">
              <a:solidFill>
                <a:srgbClr val="FFFF00"/>
              </a:solidFill>
              <a:latin typeface="+mn-ea"/>
              <a:cs typeface="+mn-ea"/>
              <a:sym typeface="+mn-ea"/>
            </a:endParaRPr>
          </a:p>
        </p:txBody>
      </p:sp>
      <p:sp>
        <p:nvSpPr>
          <p:cNvPr id="17" name="圆角矩形 16"/>
          <p:cNvSpPr/>
          <p:nvPr/>
        </p:nvSpPr>
        <p:spPr>
          <a:xfrm>
            <a:off x="3591560" y="4599940"/>
            <a:ext cx="4322445" cy="4845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b="1">
                <a:solidFill>
                  <a:srgbClr val="FFFF00"/>
                </a:solidFill>
                <a:latin typeface="+mn-ea"/>
                <a:cs typeface="+mn-ea"/>
                <a:sym typeface="+mn-ea"/>
              </a:rPr>
              <a:t>概率推理：</a:t>
            </a:r>
            <a:r>
              <a:rPr lang="en-US" altLang="zh-CN" b="1">
                <a:solidFill>
                  <a:srgbClr val="FFFF00"/>
                </a:solidFill>
                <a:latin typeface="+mn-ea"/>
                <a:cs typeface="+mn-ea"/>
                <a:sym typeface="+mn-ea"/>
              </a:rPr>
              <a:t>P(A|B)=P(A,B)/P(B)</a:t>
            </a:r>
            <a:endParaRPr lang="zh-CN" altLang="en-US" b="1">
              <a:solidFill>
                <a:srgbClr val="FFFF00"/>
              </a:solidFill>
              <a:latin typeface="+mn-ea"/>
              <a:cs typeface="+mn-ea"/>
              <a:sym typeface="+mn-ea"/>
            </a:endParaRPr>
          </a:p>
        </p:txBody>
      </p:sp>
      <p:sp>
        <p:nvSpPr>
          <p:cNvPr id="18" name="圆角矩形 17"/>
          <p:cNvSpPr/>
          <p:nvPr/>
        </p:nvSpPr>
        <p:spPr>
          <a:xfrm>
            <a:off x="3591560" y="5734685"/>
            <a:ext cx="4322445" cy="4845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b="1">
                <a:solidFill>
                  <a:srgbClr val="FFFF00"/>
                </a:solidFill>
                <a:latin typeface="+mn-ea"/>
                <a:cs typeface="+mn-ea"/>
                <a:sym typeface="+mn-ea"/>
              </a:rPr>
              <a:t>统计预测：</a:t>
            </a:r>
            <a:r>
              <a:rPr lang="en-US" altLang="zh-CN" b="1">
                <a:solidFill>
                  <a:srgbClr val="FFFF00"/>
                </a:solidFill>
                <a:latin typeface="+mn-ea"/>
                <a:cs typeface="+mn-ea"/>
                <a:sym typeface="+mn-ea"/>
              </a:rPr>
              <a:t>P(A|B)=</a:t>
            </a:r>
            <a:r>
              <a:rPr lang="zh-CN" altLang="en-US" b="1">
                <a:solidFill>
                  <a:srgbClr val="FFFF00"/>
                </a:solidFill>
                <a:latin typeface="+mn-ea"/>
                <a:cs typeface="+mn-ea"/>
                <a:sym typeface="+mn-ea"/>
              </a:rPr>
              <a:t>？</a:t>
            </a:r>
            <a:endParaRPr lang="zh-CN" altLang="en-US" b="1">
              <a:solidFill>
                <a:srgbClr val="FFFF00"/>
              </a:solidFill>
              <a:latin typeface="+mn-ea"/>
              <a:cs typeface="+mn-ea"/>
              <a:sym typeface="+mn-ea"/>
            </a:endParaRPr>
          </a:p>
        </p:txBody>
      </p:sp>
      <p:sp>
        <p:nvSpPr>
          <p:cNvPr id="19" name="下箭头 18"/>
          <p:cNvSpPr/>
          <p:nvPr/>
        </p:nvSpPr>
        <p:spPr>
          <a:xfrm>
            <a:off x="5597525" y="4041140"/>
            <a:ext cx="241935" cy="49403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下箭头 19"/>
          <p:cNvSpPr/>
          <p:nvPr/>
        </p:nvSpPr>
        <p:spPr>
          <a:xfrm>
            <a:off x="5597525" y="5162550"/>
            <a:ext cx="241935" cy="49403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2593975" y="3448050"/>
            <a:ext cx="652145" cy="506730"/>
          </a:xfrm>
          <a:prstGeom prst="rect">
            <a:avLst/>
          </a:prstGeom>
          <a:noFill/>
          <a:ln w="9525">
            <a:noFill/>
          </a:ln>
        </p:spPr>
        <p:txBody>
          <a:bodyPr wrap="square">
            <a:spAutoFit/>
          </a:bodyPr>
          <a:p>
            <a:pPr indent="0">
              <a:lnSpc>
                <a:spcPct val="150000"/>
              </a:lnSpc>
              <a:buFont typeface="+mj-ea"/>
              <a:buNone/>
            </a:pPr>
            <a:r>
              <a:rPr lang="zh-CN" b="1">
                <a:solidFill>
                  <a:srgbClr val="FF3D3D"/>
                </a:solidFill>
                <a:latin typeface="+mn-ea"/>
                <a:cs typeface="+mn-ea"/>
              </a:rPr>
              <a:t>真实</a:t>
            </a:r>
            <a:endParaRPr lang="zh-CN" altLang="en-US" b="1" u="sng">
              <a:solidFill>
                <a:srgbClr val="FF3D3D"/>
              </a:solidFill>
              <a:latin typeface="+mn-ea"/>
              <a:cs typeface="+mn-ea"/>
            </a:endParaRPr>
          </a:p>
        </p:txBody>
      </p:sp>
      <p:sp>
        <p:nvSpPr>
          <p:cNvPr id="23" name="文本框 22"/>
          <p:cNvSpPr txBox="1"/>
          <p:nvPr/>
        </p:nvSpPr>
        <p:spPr>
          <a:xfrm>
            <a:off x="2593975" y="4541520"/>
            <a:ext cx="652145" cy="506730"/>
          </a:xfrm>
          <a:prstGeom prst="rect">
            <a:avLst/>
          </a:prstGeom>
          <a:noFill/>
          <a:ln w="9525">
            <a:noFill/>
          </a:ln>
        </p:spPr>
        <p:txBody>
          <a:bodyPr wrap="square">
            <a:spAutoFit/>
          </a:bodyPr>
          <a:p>
            <a:pPr indent="0">
              <a:lnSpc>
                <a:spcPct val="150000"/>
              </a:lnSpc>
              <a:buFont typeface="+mj-ea"/>
              <a:buNone/>
            </a:pPr>
            <a:r>
              <a:rPr lang="zh-CN" altLang="en-US" b="1">
                <a:solidFill>
                  <a:srgbClr val="FF3D3D"/>
                </a:solidFill>
                <a:latin typeface="+mn-ea"/>
                <a:cs typeface="+mn-ea"/>
              </a:rPr>
              <a:t>虚构</a:t>
            </a:r>
            <a:endParaRPr lang="zh-CN" altLang="en-US" b="1">
              <a:solidFill>
                <a:srgbClr val="FF3D3D"/>
              </a:solidFill>
              <a:latin typeface="+mn-ea"/>
              <a:cs typeface="+mn-ea"/>
            </a:endParaRPr>
          </a:p>
        </p:txBody>
      </p:sp>
      <p:sp>
        <p:nvSpPr>
          <p:cNvPr id="25" name="文本框 24"/>
          <p:cNvSpPr txBox="1"/>
          <p:nvPr/>
        </p:nvSpPr>
        <p:spPr>
          <a:xfrm>
            <a:off x="2593975" y="5692140"/>
            <a:ext cx="652145" cy="506730"/>
          </a:xfrm>
          <a:prstGeom prst="rect">
            <a:avLst/>
          </a:prstGeom>
          <a:noFill/>
          <a:ln w="9525">
            <a:noFill/>
          </a:ln>
        </p:spPr>
        <p:txBody>
          <a:bodyPr wrap="square">
            <a:spAutoFit/>
          </a:bodyPr>
          <a:p>
            <a:pPr indent="0">
              <a:lnSpc>
                <a:spcPct val="150000"/>
              </a:lnSpc>
              <a:buFont typeface="+mj-ea"/>
              <a:buNone/>
            </a:pPr>
            <a:r>
              <a:rPr lang="zh-CN" b="1">
                <a:solidFill>
                  <a:srgbClr val="FF3D3D"/>
                </a:solidFill>
                <a:latin typeface="+mn-ea"/>
                <a:cs typeface="+mn-ea"/>
              </a:rPr>
              <a:t>真实</a:t>
            </a:r>
            <a:endParaRPr lang="zh-CN" altLang="en-US" b="1" u="sng">
              <a:solidFill>
                <a:srgbClr val="FF3D3D"/>
              </a:solidFill>
              <a:latin typeface="+mn-ea"/>
              <a:cs typeface="+mn-ea"/>
            </a:endParaRPr>
          </a:p>
        </p:txBody>
      </p:sp>
      <p:sp>
        <p:nvSpPr>
          <p:cNvPr id="26" name="文本框 25"/>
          <p:cNvSpPr txBox="1"/>
          <p:nvPr>
            <p:custDataLst>
              <p:tags r:id="rId10"/>
            </p:custDataLst>
          </p:nvPr>
        </p:nvSpPr>
        <p:spPr>
          <a:xfrm>
            <a:off x="8416925" y="4039235"/>
            <a:ext cx="3557905" cy="1706880"/>
          </a:xfrm>
          <a:prstGeom prst="rect">
            <a:avLst/>
          </a:prstGeom>
          <a:noFill/>
          <a:ln w="9525">
            <a:noFill/>
          </a:ln>
        </p:spPr>
        <p:txBody>
          <a:bodyPr wrap="square">
            <a:spAutoFit/>
          </a:bodyPr>
          <a:p>
            <a:pPr indent="0">
              <a:lnSpc>
                <a:spcPct val="150000"/>
              </a:lnSpc>
              <a:buFont typeface="+mj-ea"/>
              <a:buNone/>
            </a:pPr>
            <a:r>
              <a:rPr lang="zh-CN" altLang="en-US" sz="1400">
                <a:solidFill>
                  <a:srgbClr val="FF3D3D"/>
                </a:solidFill>
                <a:latin typeface="+mn-ea"/>
                <a:cs typeface="+mn-ea"/>
              </a:rPr>
              <a:t>研究</a:t>
            </a:r>
            <a:r>
              <a:rPr lang="en-US" altLang="zh-CN" sz="1400">
                <a:solidFill>
                  <a:srgbClr val="FF3D3D"/>
                </a:solidFill>
                <a:latin typeface="+mn-ea"/>
                <a:cs typeface="+mn-ea"/>
              </a:rPr>
              <a:t>SLAM</a:t>
            </a:r>
            <a:r>
              <a:rPr lang="zh-CN" altLang="en-US" sz="1400">
                <a:solidFill>
                  <a:srgbClr val="FF3D3D"/>
                </a:solidFill>
                <a:latin typeface="+mn-ea"/>
                <a:cs typeface="+mn-ea"/>
              </a:rPr>
              <a:t>问题必须要用概率理论吗？</a:t>
            </a:r>
            <a:endParaRPr lang="zh-CN" altLang="en-US" sz="1400">
              <a:solidFill>
                <a:srgbClr val="FF3D3D"/>
              </a:solidFill>
              <a:latin typeface="+mn-ea"/>
              <a:cs typeface="+mn-ea"/>
            </a:endParaRPr>
          </a:p>
          <a:p>
            <a:pPr marL="285750" indent="-285750">
              <a:lnSpc>
                <a:spcPct val="150000"/>
              </a:lnSpc>
              <a:buFont typeface="Arial" panose="020B0604020202020204" pitchFamily="34" charset="0"/>
              <a:buChar char="•"/>
            </a:pPr>
            <a:r>
              <a:rPr lang="zh-CN" altLang="en-US" sz="1400">
                <a:solidFill>
                  <a:srgbClr val="FF3D3D"/>
                </a:solidFill>
                <a:latin typeface="+mn-ea"/>
                <a:cs typeface="+mn-ea"/>
              </a:rPr>
              <a:t>不一定，只是目前来看概率理论对解决</a:t>
            </a:r>
            <a:r>
              <a:rPr lang="en-US" altLang="zh-CN" sz="1400">
                <a:solidFill>
                  <a:srgbClr val="FF3D3D"/>
                </a:solidFill>
                <a:latin typeface="+mn-ea"/>
                <a:cs typeface="+mn-ea"/>
              </a:rPr>
              <a:t>SLAM</a:t>
            </a:r>
            <a:r>
              <a:rPr lang="zh-CN" altLang="en-US" sz="1400">
                <a:solidFill>
                  <a:srgbClr val="FF3D3D"/>
                </a:solidFill>
                <a:latin typeface="+mn-ea"/>
                <a:cs typeface="+mn-ea"/>
              </a:rPr>
              <a:t>问题有显著效果。</a:t>
            </a:r>
            <a:endParaRPr lang="zh-CN" altLang="en-US" sz="1400">
              <a:solidFill>
                <a:srgbClr val="FF3D3D"/>
              </a:solidFill>
              <a:latin typeface="+mn-ea"/>
              <a:cs typeface="+mn-ea"/>
            </a:endParaRPr>
          </a:p>
          <a:p>
            <a:pPr marL="285750" indent="-285750">
              <a:lnSpc>
                <a:spcPct val="150000"/>
              </a:lnSpc>
              <a:buFont typeface="Arial" panose="020B0604020202020204" pitchFamily="34" charset="0"/>
              <a:buChar char="•"/>
            </a:pPr>
            <a:r>
              <a:rPr lang="zh-CN" altLang="en-US" sz="1400">
                <a:solidFill>
                  <a:srgbClr val="FF3D3D"/>
                </a:solidFill>
                <a:latin typeface="+mn-ea"/>
                <a:cs typeface="+mn-ea"/>
              </a:rPr>
              <a:t>现在用神经网络、机器学习大模型、仿生等理论也取得了很多效果。</a:t>
            </a:r>
            <a:endParaRPr lang="zh-CN" altLang="en-US" sz="1400">
              <a:solidFill>
                <a:srgbClr val="FF3D3D"/>
              </a:solidFill>
              <a:latin typeface="+mn-ea"/>
              <a:cs typeface="+mn-ea"/>
            </a:endParaRPr>
          </a:p>
        </p:txBody>
      </p: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blinds(horizontal)">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linds(horizontal)">
                                      <p:cBhvr>
                                        <p:cTn id="48" dur="500"/>
                                        <p:tgtEl>
                                          <p:spTgt spid="21"/>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linds(horizontal)">
                                      <p:cBhvr>
                                        <p:cTn id="51" dur="500"/>
                                        <p:tgtEl>
                                          <p:spTgt spid="23"/>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linds(horizontal)">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blinds(horizontal)">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8" grpId="0"/>
      <p:bldP spid="10" grpId="0"/>
      <p:bldP spid="12" grpId="0"/>
      <p:bldP spid="16" grpId="0" bldLvl="0" animBg="1"/>
      <p:bldP spid="19" grpId="0" bldLvl="0" animBg="1"/>
      <p:bldP spid="17" grpId="0" bldLvl="0" animBg="1"/>
      <p:bldP spid="20" grpId="0" bldLvl="0" animBg="1"/>
      <p:bldP spid="18" grpId="0" bldLvl="0" animBg="1"/>
      <p:bldP spid="21" grpId="0"/>
      <p:bldP spid="23" grpId="0"/>
      <p:bldP spid="25" grpId="0"/>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113" name="文本框 112"/>
          <p:cNvSpPr txBox="1"/>
          <p:nvPr>
            <p:custDataLst>
              <p:tags r:id="rId6"/>
            </p:custDataLst>
          </p:nvPr>
        </p:nvSpPr>
        <p:spPr>
          <a:xfrm>
            <a:off x="727710" y="2178050"/>
            <a:ext cx="4186555" cy="772795"/>
          </a:xfrm>
          <a:prstGeom prst="rect">
            <a:avLst/>
          </a:prstGeom>
          <a:noFill/>
          <a:ln w="9525">
            <a:noFill/>
          </a:ln>
        </p:spPr>
        <p:txBody>
          <a:bodyPr wrap="square">
            <a:noAutofit/>
          </a:bodyPr>
          <a:p>
            <a:pPr indent="0">
              <a:lnSpc>
                <a:spcPct val="100000"/>
              </a:lnSpc>
              <a:buFont typeface="Wingdings" panose="05000000000000000000" charset="0"/>
              <a:buNone/>
            </a:pPr>
            <a:r>
              <a:rPr lang="en-US" altLang="zh-CN" sz="1400">
                <a:solidFill>
                  <a:srgbClr val="FFFF00"/>
                </a:solidFill>
                <a:latin typeface="+mn-ea"/>
                <a:sym typeface="+mn-ea"/>
              </a:rPr>
              <a:t>机器人问题中</a:t>
            </a:r>
            <a:r>
              <a:rPr lang="zh-CN" altLang="en-US" sz="1400">
                <a:solidFill>
                  <a:srgbClr val="FFFF00"/>
                </a:solidFill>
                <a:latin typeface="+mn-ea"/>
                <a:sym typeface="+mn-ea"/>
              </a:rPr>
              <a:t>为什么</a:t>
            </a:r>
            <a:r>
              <a:rPr lang="en-US" altLang="zh-CN" sz="1400">
                <a:solidFill>
                  <a:srgbClr val="FFFF00"/>
                </a:solidFill>
                <a:latin typeface="+mn-ea"/>
                <a:sym typeface="+mn-ea"/>
              </a:rPr>
              <a:t>存在不确定性，</a:t>
            </a:r>
            <a:r>
              <a:rPr lang="zh-CN" altLang="en-US" sz="1400">
                <a:solidFill>
                  <a:srgbClr val="FFFF00"/>
                </a:solidFill>
                <a:latin typeface="+mn-ea"/>
                <a:sym typeface="+mn-ea"/>
              </a:rPr>
              <a:t>原因包括</a:t>
            </a:r>
            <a:r>
              <a:rPr lang="en-US" altLang="zh-CN" sz="1400">
                <a:solidFill>
                  <a:srgbClr val="FFFF00"/>
                </a:solidFill>
                <a:latin typeface="+mn-ea"/>
                <a:sym typeface="+mn-ea"/>
              </a:rPr>
              <a:t>传感器测量噪声、电机控制偏差、计算机软件计算精度近似等</a:t>
            </a:r>
            <a:endParaRPr lang="en-US" altLang="zh-CN" sz="1400" b="1" u="sng">
              <a:solidFill>
                <a:srgbClr val="FFFF00"/>
              </a:solidFill>
              <a:latin typeface="+mn-ea"/>
              <a:cs typeface="+mn-ea"/>
              <a:sym typeface="+mn-ea"/>
            </a:endParaRPr>
          </a:p>
        </p:txBody>
      </p:sp>
      <p:pic>
        <p:nvPicPr>
          <p:cNvPr id="4" name="图片 3" descr="图片2"/>
          <p:cNvPicPr>
            <a:picLocks noChangeAspect="1"/>
          </p:cNvPicPr>
          <p:nvPr/>
        </p:nvPicPr>
        <p:blipFill>
          <a:blip r:embed="rId7"/>
          <a:stretch>
            <a:fillRect/>
          </a:stretch>
        </p:blipFill>
        <p:spPr>
          <a:xfrm>
            <a:off x="5336540" y="619760"/>
            <a:ext cx="6403975" cy="5613400"/>
          </a:xfrm>
          <a:prstGeom prst="rect">
            <a:avLst/>
          </a:prstGeom>
        </p:spPr>
      </p:pic>
      <p:sp>
        <p:nvSpPr>
          <p:cNvPr id="5" name="文本框 4"/>
          <p:cNvSpPr txBox="1"/>
          <p:nvPr>
            <p:custDataLst>
              <p:tags r:id="rId8"/>
            </p:custDataLst>
          </p:nvPr>
        </p:nvSpPr>
        <p:spPr>
          <a:xfrm>
            <a:off x="727710" y="3462020"/>
            <a:ext cx="4185920" cy="750570"/>
          </a:xfrm>
          <a:prstGeom prst="rect">
            <a:avLst/>
          </a:prstGeom>
          <a:noFill/>
          <a:ln w="9525">
            <a:noFill/>
          </a:ln>
        </p:spPr>
        <p:txBody>
          <a:bodyPr wrap="square">
            <a:noAutofit/>
          </a:bodyPr>
          <a:p>
            <a:pPr indent="0">
              <a:lnSpc>
                <a:spcPct val="100000"/>
              </a:lnSpc>
              <a:buFont typeface="Wingdings" panose="05000000000000000000" charset="0"/>
              <a:buNone/>
            </a:pPr>
            <a:r>
              <a:rPr lang="zh-CN" altLang="en-US" sz="1400">
                <a:solidFill>
                  <a:srgbClr val="FFFF00"/>
                </a:solidFill>
                <a:latin typeface="+mn-ea"/>
                <a:sym typeface="+mn-ea"/>
              </a:rPr>
              <a:t>利用概率描述机器人中的不确定性，这样机器人中的不确定性就可以在概率理论框架下被计算和推演，即所谓的概率机器人学</a:t>
            </a:r>
            <a:endParaRPr lang="zh-CN" altLang="en-US" sz="1400" b="1" u="sng">
              <a:solidFill>
                <a:srgbClr val="FFFF00"/>
              </a:solidFill>
              <a:latin typeface="+mn-ea"/>
              <a:cs typeface="+mn-ea"/>
              <a:sym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blinds(horizontal)">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090420" y="1717040"/>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2964180" y="150177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3143885" y="1256665"/>
            <a:ext cx="2068830" cy="1086485"/>
          </a:xfrm>
          <a:prstGeom prst="rect">
            <a:avLst/>
          </a:prstGeom>
          <a:noFill/>
        </p:spPr>
        <p:txBody>
          <a:bodyPr wrap="none" rtlCol="0" anchor="t">
            <a:noAutofit/>
          </a:bodyPr>
          <a:p>
            <a:pPr indent="0" algn="l">
              <a:lnSpc>
                <a:spcPct val="150000"/>
              </a:lnSpc>
              <a:buFont typeface="+mj-ea"/>
              <a:buNone/>
            </a:pPr>
            <a:r>
              <a:rPr lang="zh-CN" altLang="en-US" sz="1400">
                <a:solidFill>
                  <a:srgbClr val="FFFF00"/>
                </a:solidFill>
                <a:latin typeface="+mn-ea"/>
                <a:sym typeface="+mn-ea"/>
              </a:rPr>
              <a:t>状态（感兴趣的物理量）</a:t>
            </a:r>
            <a:endParaRPr lang="zh-CN" altLang="en-US" sz="1400">
              <a:solidFill>
                <a:srgbClr val="FFFF00"/>
              </a:solidFill>
              <a:latin typeface="+mn-ea"/>
              <a:sym typeface="+mn-ea"/>
            </a:endParaRPr>
          </a:p>
          <a:p>
            <a:pPr indent="0" algn="l">
              <a:lnSpc>
                <a:spcPct val="150000"/>
              </a:lnSpc>
              <a:buFont typeface="+mj-ea"/>
              <a:buNone/>
            </a:pPr>
            <a:endParaRPr lang="zh-CN" altLang="en-US" sz="1400">
              <a:solidFill>
                <a:srgbClr val="FFFF00"/>
              </a:solidFill>
              <a:latin typeface="+mn-ea"/>
              <a:sym typeface="+mn-ea"/>
            </a:endParaRPr>
          </a:p>
          <a:p>
            <a:pPr indent="0" algn="l">
              <a:lnSpc>
                <a:spcPct val="150000"/>
              </a:lnSpc>
              <a:buFont typeface="+mj-ea"/>
              <a:buNone/>
            </a:pPr>
            <a:r>
              <a:rPr lang="zh-CN" altLang="en-US" sz="1400">
                <a:solidFill>
                  <a:srgbClr val="FFFF00"/>
                </a:solidFill>
                <a:latin typeface="+mn-ea"/>
                <a:sym typeface="+mn-ea"/>
              </a:rPr>
              <a:t>估计（猜测）</a:t>
            </a:r>
            <a:endParaRPr lang="zh-CN" altLang="en-US" sz="1400">
              <a:solidFill>
                <a:srgbClr val="FFFF00"/>
              </a:solidFill>
              <a:latin typeface="+mn-ea"/>
              <a:sym typeface="+mn-ea"/>
            </a:endParaRPr>
          </a:p>
        </p:txBody>
      </p:sp>
      <p:sp>
        <p:nvSpPr>
          <p:cNvPr id="12" name="左大括号 11"/>
          <p:cNvSpPr/>
          <p:nvPr/>
        </p:nvSpPr>
        <p:spPr>
          <a:xfrm>
            <a:off x="5212715" y="1217930"/>
            <a:ext cx="170180" cy="5778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5422900" y="1084580"/>
            <a:ext cx="2854325" cy="793115"/>
          </a:xfrm>
          <a:prstGeom prst="rect">
            <a:avLst/>
          </a:prstGeom>
          <a:noFill/>
        </p:spPr>
        <p:txBody>
          <a:bodyPr wrap="none" rtlCol="0" anchor="t">
            <a:noAutofit/>
          </a:bodyPr>
          <a:p>
            <a:pPr indent="0" algn="l">
              <a:lnSpc>
                <a:spcPct val="150000"/>
              </a:lnSpc>
              <a:buFont typeface="+mj-ea"/>
              <a:buNone/>
            </a:pPr>
            <a:r>
              <a:rPr lang="zh-CN" altLang="en-US" sz="1400">
                <a:solidFill>
                  <a:schemeClr val="bg1"/>
                </a:solidFill>
                <a:latin typeface="+mn-ea"/>
                <a:sym typeface="+mn-ea"/>
              </a:rPr>
              <a:t>直接状态（比如尺子测量的身高）</a:t>
            </a:r>
            <a:endParaRPr lang="zh-CN" altLang="en-US" sz="1400">
              <a:solidFill>
                <a:schemeClr val="bg1"/>
              </a:solidFill>
              <a:latin typeface="+mn-ea"/>
              <a:sym typeface="+mn-ea"/>
            </a:endParaRPr>
          </a:p>
          <a:p>
            <a:pPr indent="0" algn="l">
              <a:lnSpc>
                <a:spcPct val="150000"/>
              </a:lnSpc>
              <a:buFont typeface="+mj-ea"/>
              <a:buNone/>
            </a:pPr>
            <a:r>
              <a:rPr lang="zh-CN" altLang="en-US" sz="1400">
                <a:solidFill>
                  <a:schemeClr val="bg1"/>
                </a:solidFill>
                <a:latin typeface="+mn-ea"/>
                <a:sym typeface="+mn-ea"/>
              </a:rPr>
              <a:t>间接状态（比如曹冲称象的重量）</a:t>
            </a:r>
            <a:endParaRPr lang="zh-CN" altLang="en-US" sz="1400">
              <a:solidFill>
                <a:schemeClr val="bg1"/>
              </a:solidFill>
              <a:latin typeface="+mn-ea"/>
              <a:sym typeface="+mn-ea"/>
            </a:endParaRPr>
          </a:p>
        </p:txBody>
      </p:sp>
      <p:sp>
        <p:nvSpPr>
          <p:cNvPr id="16" name="左大括号 15"/>
          <p:cNvSpPr/>
          <p:nvPr/>
        </p:nvSpPr>
        <p:spPr>
          <a:xfrm>
            <a:off x="4371340" y="1939925"/>
            <a:ext cx="99695" cy="518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7" name="文本框 16"/>
          <p:cNvSpPr txBox="1"/>
          <p:nvPr/>
        </p:nvSpPr>
        <p:spPr>
          <a:xfrm>
            <a:off x="4648835" y="1805305"/>
            <a:ext cx="3221990" cy="793115"/>
          </a:xfrm>
          <a:prstGeom prst="rect">
            <a:avLst/>
          </a:prstGeom>
          <a:noFill/>
        </p:spPr>
        <p:txBody>
          <a:bodyPr wrap="none" rtlCol="0" anchor="t">
            <a:noAutofit/>
          </a:bodyPr>
          <a:p>
            <a:pPr indent="0" algn="l">
              <a:lnSpc>
                <a:spcPct val="150000"/>
              </a:lnSpc>
              <a:buFont typeface="+mj-ea"/>
              <a:buNone/>
            </a:pPr>
            <a:r>
              <a:rPr lang="zh-CN" altLang="en-US" sz="1400">
                <a:solidFill>
                  <a:schemeClr val="bg1"/>
                </a:solidFill>
                <a:latin typeface="+mn-ea"/>
                <a:sym typeface="+mn-ea"/>
              </a:rPr>
              <a:t>猜测方法（概率理论）</a:t>
            </a:r>
            <a:endParaRPr lang="zh-CN" altLang="en-US" sz="1400">
              <a:solidFill>
                <a:schemeClr val="bg1"/>
              </a:solidFill>
              <a:latin typeface="+mn-ea"/>
              <a:sym typeface="+mn-ea"/>
            </a:endParaRPr>
          </a:p>
          <a:p>
            <a:pPr indent="0" algn="l">
              <a:lnSpc>
                <a:spcPct val="150000"/>
              </a:lnSpc>
              <a:buFont typeface="+mj-ea"/>
              <a:buNone/>
            </a:pPr>
            <a:r>
              <a:rPr lang="zh-CN" altLang="en-US" sz="1400">
                <a:solidFill>
                  <a:schemeClr val="bg1"/>
                </a:solidFill>
                <a:latin typeface="+mn-ea"/>
                <a:sym typeface="+mn-ea"/>
              </a:rPr>
              <a:t>猜测依据（观测数据）</a:t>
            </a:r>
            <a:endParaRPr lang="zh-CN" altLang="en-US" sz="1400">
              <a:solidFill>
                <a:schemeClr val="bg1"/>
              </a:solidFill>
              <a:latin typeface="+mn-ea"/>
              <a:sym typeface="+mn-ea"/>
            </a:endParaRPr>
          </a:p>
        </p:txBody>
      </p:sp>
      <p:pic>
        <p:nvPicPr>
          <p:cNvPr id="18" name="图片 17" descr="图片3"/>
          <p:cNvPicPr>
            <a:picLocks noChangeAspect="1"/>
          </p:cNvPicPr>
          <p:nvPr/>
        </p:nvPicPr>
        <p:blipFill>
          <a:blip r:embed="rId7"/>
          <a:stretch>
            <a:fillRect/>
          </a:stretch>
        </p:blipFill>
        <p:spPr>
          <a:xfrm>
            <a:off x="526415" y="3519805"/>
            <a:ext cx="5367655" cy="2272030"/>
          </a:xfrm>
          <a:prstGeom prst="rect">
            <a:avLst/>
          </a:prstGeom>
        </p:spPr>
      </p:pic>
      <p:pic>
        <p:nvPicPr>
          <p:cNvPr id="19" name="图片 18" descr="图片4"/>
          <p:cNvPicPr>
            <a:picLocks noChangeAspect="1"/>
          </p:cNvPicPr>
          <p:nvPr/>
        </p:nvPicPr>
        <p:blipFill>
          <a:blip r:embed="rId8"/>
          <a:stretch>
            <a:fillRect/>
          </a:stretch>
        </p:blipFill>
        <p:spPr>
          <a:xfrm>
            <a:off x="6087745" y="3082290"/>
            <a:ext cx="5800090" cy="2709545"/>
          </a:xfrm>
          <a:prstGeom prst="rect">
            <a:avLst/>
          </a:prstGeom>
        </p:spPr>
      </p:pic>
      <p:sp>
        <p:nvSpPr>
          <p:cNvPr id="20" name="文本框 19"/>
          <p:cNvSpPr txBox="1"/>
          <p:nvPr/>
        </p:nvSpPr>
        <p:spPr>
          <a:xfrm>
            <a:off x="1647190" y="5791835"/>
            <a:ext cx="27241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机器人</a:t>
            </a:r>
            <a:r>
              <a:rPr lang="en-US" altLang="zh-CN" sz="1400" b="0">
                <a:solidFill>
                  <a:srgbClr val="FFFF00"/>
                </a:solidFill>
                <a:latin typeface="+mn-ea"/>
              </a:rPr>
              <a:t>SLAM</a:t>
            </a:r>
            <a:r>
              <a:rPr lang="zh-CN" altLang="en-US" sz="1400" b="0">
                <a:solidFill>
                  <a:srgbClr val="FFFF00"/>
                </a:solidFill>
                <a:latin typeface="+mn-ea"/>
              </a:rPr>
              <a:t>中的状态估计问题</a:t>
            </a:r>
            <a:endParaRPr lang="zh-CN" altLang="en-US" sz="1400" b="0">
              <a:solidFill>
                <a:srgbClr val="FFFF00"/>
              </a:solidFill>
              <a:latin typeface="+mn-ea"/>
            </a:endParaRPr>
          </a:p>
        </p:txBody>
      </p:sp>
      <p:sp>
        <p:nvSpPr>
          <p:cNvPr id="21" name="文本框 20"/>
          <p:cNvSpPr txBox="1"/>
          <p:nvPr/>
        </p:nvSpPr>
        <p:spPr>
          <a:xfrm>
            <a:off x="7355840" y="5791835"/>
            <a:ext cx="354838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机器人</a:t>
            </a:r>
            <a:r>
              <a:rPr lang="en-US" altLang="zh-CN" sz="1400" b="0">
                <a:solidFill>
                  <a:srgbClr val="FFFF00"/>
                </a:solidFill>
                <a:latin typeface="+mn-ea"/>
              </a:rPr>
              <a:t>SLAM</a:t>
            </a:r>
            <a:r>
              <a:rPr lang="zh-CN" altLang="en-US" sz="1400" b="0">
                <a:solidFill>
                  <a:srgbClr val="FFFF00"/>
                </a:solidFill>
                <a:latin typeface="+mn-ea"/>
              </a:rPr>
              <a:t>中的状态估计问题的概率描述</a:t>
            </a:r>
            <a:endParaRPr lang="zh-CN" altLang="en-US" sz="1400" b="0">
              <a:solidFill>
                <a:srgbClr val="FFFF00"/>
              </a:solidFill>
              <a:latin typeface="+mn-ea"/>
            </a:endParaRPr>
          </a:p>
        </p:txBody>
      </p:sp>
      <p:sp>
        <p:nvSpPr>
          <p:cNvPr id="22" name="左大括号 21"/>
          <p:cNvSpPr/>
          <p:nvPr/>
        </p:nvSpPr>
        <p:spPr>
          <a:xfrm rot="10800000">
            <a:off x="8193405" y="1209040"/>
            <a:ext cx="142875" cy="13131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文本框 22"/>
          <p:cNvSpPr txBox="1"/>
          <p:nvPr/>
        </p:nvSpPr>
        <p:spPr>
          <a:xfrm>
            <a:off x="8487410" y="1429385"/>
            <a:ext cx="2359025" cy="737235"/>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b="0">
                <a:solidFill>
                  <a:srgbClr val="FFFF00"/>
                </a:solidFill>
                <a:latin typeface="+mn-ea"/>
              </a:rPr>
              <a:t>不能</a:t>
            </a:r>
            <a:r>
              <a:rPr lang="zh-CN" altLang="en-US" sz="1400" b="1" u="sng">
                <a:solidFill>
                  <a:srgbClr val="FF0000"/>
                </a:solidFill>
                <a:latin typeface="+mn-ea"/>
              </a:rPr>
              <a:t>直接准确</a:t>
            </a:r>
            <a:r>
              <a:rPr lang="zh-CN" altLang="en-US" sz="1400" b="0">
                <a:solidFill>
                  <a:srgbClr val="FFFF00"/>
                </a:solidFill>
                <a:latin typeface="+mn-ea"/>
              </a:rPr>
              <a:t>测量的物理量就需要进行状态估计</a:t>
            </a:r>
            <a:endParaRPr lang="zh-CN" altLang="en-US" sz="1400" b="0">
              <a:solidFill>
                <a:srgbClr val="FFFF00"/>
              </a:solidFill>
              <a:latin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7">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linds(horizontal)">
                                      <p:cBhvr>
                                        <p:cTn id="38" dur="500"/>
                                        <p:tgtEl>
                                          <p:spTgt spid="22"/>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linds(horizontal)">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500"/>
                                        <p:tgtEl>
                                          <p:spTgt spid="18"/>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linds(horizontal)">
                                      <p:cBhvr>
                                        <p:cTn id="54" dur="500"/>
                                        <p:tgtEl>
                                          <p:spTgt spid="1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linds(horizontal)">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animBg="1"/>
      <p:bldP spid="14" grpId="0"/>
      <p:bldP spid="16" grpId="0" animBg="1"/>
      <p:bldP spid="17" grpId="0"/>
      <p:bldP spid="22" grpId="0" animBg="1"/>
      <p:bldP spid="23" grpId="0"/>
      <p:bldP spid="20"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090420" y="212661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2980055" y="1926590"/>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nvSpPr>
        <p:spPr>
          <a:xfrm>
            <a:off x="3175635" y="1708785"/>
            <a:ext cx="1591310" cy="10502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速度运动模型</a:t>
            </a:r>
            <a:endParaRPr lang="zh-CN" altLang="en-US" sz="1400" b="0">
              <a:solidFill>
                <a:srgbClr val="FFFF00"/>
              </a:solidFill>
              <a:latin typeface="+mn-ea"/>
            </a:endParaRPr>
          </a:p>
          <a:p>
            <a:pPr indent="0">
              <a:lnSpc>
                <a:spcPct val="200000"/>
              </a:lnSpc>
              <a:buFont typeface="Wingdings" panose="05000000000000000000" charset="0"/>
              <a:buNone/>
            </a:pPr>
            <a:r>
              <a:rPr lang="zh-CN" altLang="en-US" sz="1400" b="0">
                <a:solidFill>
                  <a:schemeClr val="bg1"/>
                </a:solidFill>
                <a:latin typeface="+mn-ea"/>
              </a:rPr>
              <a:t>里程计运动模型</a:t>
            </a:r>
            <a:endParaRPr lang="zh-CN" altLang="en-US" sz="1400" b="0">
              <a:solidFill>
                <a:schemeClr val="bg1"/>
              </a:solidFill>
              <a:latin typeface="+mn-ea"/>
            </a:endParaRPr>
          </a:p>
        </p:txBody>
      </p:sp>
      <p:sp>
        <p:nvSpPr>
          <p:cNvPr id="4" name="右箭头 3"/>
          <p:cNvSpPr/>
          <p:nvPr>
            <p:custDataLst>
              <p:tags r:id="rId7"/>
            </p:custDataLst>
          </p:nvPr>
        </p:nvSpPr>
        <p:spPr>
          <a:xfrm>
            <a:off x="4553585" y="1913255"/>
            <a:ext cx="117411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descr="图片1"/>
          <p:cNvPicPr>
            <a:picLocks noChangeAspect="1"/>
          </p:cNvPicPr>
          <p:nvPr/>
        </p:nvPicPr>
        <p:blipFill>
          <a:blip r:embed="rId8"/>
          <a:stretch>
            <a:fillRect/>
          </a:stretch>
        </p:blipFill>
        <p:spPr>
          <a:xfrm>
            <a:off x="6111240" y="406400"/>
            <a:ext cx="3367405" cy="2517140"/>
          </a:xfrm>
          <a:prstGeom prst="rect">
            <a:avLst/>
          </a:prstGeom>
        </p:spPr>
      </p:pic>
      <p:sp>
        <p:nvSpPr>
          <p:cNvPr id="24" name="文本框 23"/>
          <p:cNvSpPr txBox="1"/>
          <p:nvPr/>
        </p:nvSpPr>
        <p:spPr>
          <a:xfrm>
            <a:off x="1188720" y="3427095"/>
            <a:ext cx="129413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状态转移方程：</a:t>
            </a:r>
            <a:endParaRPr lang="zh-CN" altLang="en-US" sz="1400" b="0">
              <a:solidFill>
                <a:srgbClr val="FFFF00"/>
              </a:solidFill>
              <a:latin typeface="+mn-ea"/>
            </a:endParaRPr>
          </a:p>
        </p:txBody>
      </p:sp>
      <p:graphicFrame>
        <p:nvGraphicFramePr>
          <p:cNvPr id="25" name="对象 -2147481664"/>
          <p:cNvGraphicFramePr>
            <a:graphicFrameLocks noChangeAspect="1"/>
          </p:cNvGraphicFramePr>
          <p:nvPr/>
        </p:nvGraphicFramePr>
        <p:xfrm>
          <a:off x="2738120" y="3376295"/>
          <a:ext cx="3530600" cy="711200"/>
        </p:xfrm>
        <a:graphic>
          <a:graphicData uri="http://schemas.openxmlformats.org/presentationml/2006/ole">
            <mc:AlternateContent xmlns:mc="http://schemas.openxmlformats.org/markup-compatibility/2006">
              <mc:Choice xmlns:v="urn:schemas-microsoft-com:vml" Requires="v">
                <p:oleObj spid="_x0000_s3076" name="" r:id="rId9" imgW="3530600" imgH="711200" progId="Equation.KSEE3">
                  <p:embed/>
                </p:oleObj>
              </mc:Choice>
              <mc:Fallback>
                <p:oleObj name="" r:id="rId9" imgW="3530600" imgH="711200" progId="Equation.KSEE3">
                  <p:embed/>
                  <p:pic>
                    <p:nvPicPr>
                      <p:cNvPr id="0" name="图片 3075"/>
                      <p:cNvPicPr/>
                      <p:nvPr/>
                    </p:nvPicPr>
                    <p:blipFill>
                      <a:blip r:embed="rId10"/>
                      <a:stretch>
                        <a:fillRect/>
                      </a:stretch>
                    </p:blipFill>
                    <p:spPr>
                      <a:xfrm>
                        <a:off x="2738120" y="3376295"/>
                        <a:ext cx="3530600" cy="711200"/>
                      </a:xfrm>
                      <a:prstGeom prst="rect">
                        <a:avLst/>
                      </a:prstGeom>
                      <a:solidFill>
                        <a:schemeClr val="bg1"/>
                      </a:solidFill>
                      <a:ln w="38100">
                        <a:noFill/>
                        <a:miter/>
                      </a:ln>
                    </p:spPr>
                  </p:pic>
                </p:oleObj>
              </mc:Fallback>
            </mc:AlternateContent>
          </a:graphicData>
        </a:graphic>
      </p:graphicFrame>
      <p:sp>
        <p:nvSpPr>
          <p:cNvPr id="26" name="文本框 25"/>
          <p:cNvSpPr txBox="1"/>
          <p:nvPr/>
        </p:nvSpPr>
        <p:spPr>
          <a:xfrm>
            <a:off x="1263650" y="4818380"/>
            <a:ext cx="105219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误差描述：</a:t>
            </a:r>
            <a:endParaRPr lang="zh-CN" altLang="en-US" sz="1400" b="0">
              <a:solidFill>
                <a:srgbClr val="FFFF00"/>
              </a:solidFill>
              <a:latin typeface="+mn-ea"/>
            </a:endParaRPr>
          </a:p>
        </p:txBody>
      </p:sp>
      <p:graphicFrame>
        <p:nvGraphicFramePr>
          <p:cNvPr id="27" name="对象 -2147481654"/>
          <p:cNvGraphicFramePr>
            <a:graphicFrameLocks noChangeAspect="1"/>
          </p:cNvGraphicFramePr>
          <p:nvPr/>
        </p:nvGraphicFramePr>
        <p:xfrm>
          <a:off x="2865755" y="4818380"/>
          <a:ext cx="1244600" cy="749300"/>
        </p:xfrm>
        <a:graphic>
          <a:graphicData uri="http://schemas.openxmlformats.org/presentationml/2006/ole">
            <mc:AlternateContent xmlns:mc="http://schemas.openxmlformats.org/markup-compatibility/2006">
              <mc:Choice xmlns:v="urn:schemas-microsoft-com:vml" Requires="v">
                <p:oleObj spid="_x0000_s28" name="" r:id="rId11" imgW="1244600" imgH="749300" progId="Equation.KSEE3">
                  <p:embed/>
                </p:oleObj>
              </mc:Choice>
              <mc:Fallback>
                <p:oleObj name="" r:id="rId11" imgW="1244600" imgH="749300" progId="Equation.KSEE3">
                  <p:embed/>
                  <p:pic>
                    <p:nvPicPr>
                      <p:cNvPr id="0" name="图片 10"/>
                      <p:cNvPicPr/>
                      <p:nvPr/>
                    </p:nvPicPr>
                    <p:blipFill>
                      <a:blip r:embed="rId12"/>
                      <a:stretch>
                        <a:fillRect/>
                      </a:stretch>
                    </p:blipFill>
                    <p:spPr>
                      <a:xfrm>
                        <a:off x="2865755" y="4818380"/>
                        <a:ext cx="1244600" cy="749300"/>
                      </a:xfrm>
                      <a:prstGeom prst="rect">
                        <a:avLst/>
                      </a:prstGeom>
                      <a:solidFill>
                        <a:schemeClr val="bg1"/>
                      </a:solidFill>
                      <a:ln w="38100">
                        <a:noFill/>
                        <a:miter/>
                      </a:ln>
                    </p:spPr>
                  </p:pic>
                </p:oleObj>
              </mc:Fallback>
            </mc:AlternateContent>
          </a:graphicData>
        </a:graphic>
      </p:graphicFrame>
      <p:graphicFrame>
        <p:nvGraphicFramePr>
          <p:cNvPr id="29" name="对象 -2147481645"/>
          <p:cNvGraphicFramePr>
            <a:graphicFrameLocks noChangeAspect="1"/>
          </p:cNvGraphicFramePr>
          <p:nvPr/>
        </p:nvGraphicFramePr>
        <p:xfrm>
          <a:off x="6047423" y="4453890"/>
          <a:ext cx="1459865" cy="762000"/>
        </p:xfrm>
        <a:graphic>
          <a:graphicData uri="http://schemas.openxmlformats.org/presentationml/2006/ole">
            <mc:AlternateContent xmlns:mc="http://schemas.openxmlformats.org/markup-compatibility/2006">
              <mc:Choice xmlns:v="urn:schemas-microsoft-com:vml" Requires="v">
                <p:oleObj spid="_x0000_s30" name="" r:id="rId13" imgW="1459865" imgH="762000" progId="Equation.KSEE3">
                  <p:embed/>
                </p:oleObj>
              </mc:Choice>
              <mc:Fallback>
                <p:oleObj name="" r:id="rId13" imgW="1459865" imgH="762000" progId="Equation.KSEE3">
                  <p:embed/>
                  <p:pic>
                    <p:nvPicPr>
                      <p:cNvPr id="0" name="图片 11"/>
                      <p:cNvPicPr/>
                      <p:nvPr/>
                    </p:nvPicPr>
                    <p:blipFill>
                      <a:blip r:embed="rId14"/>
                      <a:stretch>
                        <a:fillRect/>
                      </a:stretch>
                    </p:blipFill>
                    <p:spPr>
                      <a:xfrm>
                        <a:off x="6047423" y="4453890"/>
                        <a:ext cx="1459865" cy="762000"/>
                      </a:xfrm>
                      <a:prstGeom prst="rect">
                        <a:avLst/>
                      </a:prstGeom>
                      <a:solidFill>
                        <a:schemeClr val="bg1"/>
                      </a:solidFill>
                      <a:ln w="38100">
                        <a:noFill/>
                        <a:miter/>
                      </a:ln>
                    </p:spPr>
                  </p:pic>
                </p:oleObj>
              </mc:Fallback>
            </mc:AlternateContent>
          </a:graphicData>
        </a:graphic>
      </p:graphicFrame>
      <p:graphicFrame>
        <p:nvGraphicFramePr>
          <p:cNvPr id="31" name="对象 -2147481638"/>
          <p:cNvGraphicFramePr>
            <a:graphicFrameLocks noChangeAspect="1"/>
          </p:cNvGraphicFramePr>
          <p:nvPr/>
        </p:nvGraphicFramePr>
        <p:xfrm>
          <a:off x="5357495" y="5582285"/>
          <a:ext cx="2984500" cy="1016000"/>
        </p:xfrm>
        <a:graphic>
          <a:graphicData uri="http://schemas.openxmlformats.org/presentationml/2006/ole">
            <mc:AlternateContent xmlns:mc="http://schemas.openxmlformats.org/markup-compatibility/2006">
              <mc:Choice xmlns:v="urn:schemas-microsoft-com:vml" Requires="v">
                <p:oleObj spid="_x0000_s32" name="" r:id="rId15" imgW="2984500" imgH="1016000" progId="Equation.KSEE3">
                  <p:embed/>
                </p:oleObj>
              </mc:Choice>
              <mc:Fallback>
                <p:oleObj name="" r:id="rId15" imgW="2984500" imgH="1016000" progId="Equation.KSEE3">
                  <p:embed/>
                  <p:pic>
                    <p:nvPicPr>
                      <p:cNvPr id="0" name="图片 13"/>
                      <p:cNvPicPr/>
                      <p:nvPr/>
                    </p:nvPicPr>
                    <p:blipFill>
                      <a:blip r:embed="rId16"/>
                      <a:stretch>
                        <a:fillRect/>
                      </a:stretch>
                    </p:blipFill>
                    <p:spPr>
                      <a:xfrm>
                        <a:off x="5357495" y="5582285"/>
                        <a:ext cx="2984500" cy="1016000"/>
                      </a:xfrm>
                      <a:prstGeom prst="rect">
                        <a:avLst/>
                      </a:prstGeom>
                      <a:solidFill>
                        <a:schemeClr val="bg1"/>
                      </a:solidFill>
                      <a:ln w="38100">
                        <a:noFill/>
                        <a:miter/>
                      </a:ln>
                    </p:spPr>
                  </p:pic>
                </p:oleObj>
              </mc:Fallback>
            </mc:AlternateContent>
          </a:graphicData>
        </a:graphic>
      </p:graphicFrame>
      <p:sp>
        <p:nvSpPr>
          <p:cNvPr id="33" name="矩形 32"/>
          <p:cNvSpPr/>
          <p:nvPr/>
        </p:nvSpPr>
        <p:spPr>
          <a:xfrm>
            <a:off x="5250815" y="4275455"/>
            <a:ext cx="3272790" cy="2496820"/>
          </a:xfrm>
          <a:prstGeom prst="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4" name="曲线连接符 33"/>
          <p:cNvCxnSpPr>
            <a:stCxn id="27" idx="3"/>
          </p:cNvCxnSpPr>
          <p:nvPr/>
        </p:nvCxnSpPr>
        <p:spPr>
          <a:xfrm flipV="1">
            <a:off x="4110355" y="5182870"/>
            <a:ext cx="1112520" cy="1016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315845" y="5582285"/>
            <a:ext cx="2496185" cy="737235"/>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b="0">
                <a:solidFill>
                  <a:srgbClr val="FFFF00"/>
                </a:solidFill>
                <a:latin typeface="+mn-ea"/>
              </a:rPr>
              <a:t>在没有先验信息的情况，通常将误差假设为高斯分布</a:t>
            </a:r>
            <a:endParaRPr lang="zh-CN" altLang="en-US" sz="1400" b="0">
              <a:solidFill>
                <a:srgbClr val="FFFF00"/>
              </a:solidFill>
              <a:latin typeface="+mn-ea"/>
            </a:endParaRPr>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linds(horizontal)">
                                      <p:cBhvr>
                                        <p:cTn id="34" dur="500"/>
                                        <p:tgtEl>
                                          <p:spTgt spid="26"/>
                                        </p:tgtEl>
                                      </p:cBhvr>
                                    </p:animEffect>
                                  </p:childTnLst>
                                </p:cTn>
                              </p:par>
                              <p:par>
                                <p:cTn id="35" presetID="3" presetClass="entr" presetSubtype="1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linds(horizontal)">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linds(horizontal)">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linds(horizontal)">
                                      <p:cBhvr>
                                        <p:cTn id="47" dur="500"/>
                                        <p:tgtEl>
                                          <p:spTgt spid="3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blinds(horizontal)">
                                      <p:cBhvr>
                                        <p:cTn id="50" dur="500"/>
                                        <p:tgtEl>
                                          <p:spTgt spid="33"/>
                                        </p:tgtEl>
                                      </p:cBhvr>
                                    </p:animEffect>
                                  </p:childTnLst>
                                </p:cTn>
                              </p:par>
                              <p:par>
                                <p:cTn id="51" presetID="3" presetClass="entr" presetSubtype="1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linds(horizontal)">
                                      <p:cBhvr>
                                        <p:cTn id="53" dur="500"/>
                                        <p:tgtEl>
                                          <p:spTgt spid="29"/>
                                        </p:tgtEl>
                                      </p:cBhvr>
                                    </p:animEffect>
                                  </p:childTnLst>
                                </p:cTn>
                              </p:par>
                              <p:par>
                                <p:cTn id="54" presetID="3" presetClass="entr" presetSubtype="10"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blinds(horizontal)">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3" grpId="0"/>
      <p:bldP spid="4" grpId="0" animBg="1"/>
      <p:bldP spid="24" grpId="0"/>
      <p:bldP spid="26" grpId="0"/>
      <p:bldP spid="35" grpId="0"/>
      <p:bldP spid="3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090420" y="2126615"/>
            <a:ext cx="7753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2980055" y="1926590"/>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nvSpPr>
        <p:spPr>
          <a:xfrm>
            <a:off x="3175635" y="1708785"/>
            <a:ext cx="1591310" cy="10502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chemeClr val="bg1"/>
                </a:solidFill>
                <a:latin typeface="+mn-ea"/>
              </a:rPr>
              <a:t>速度运动模型</a:t>
            </a:r>
            <a:endParaRPr lang="zh-CN" altLang="en-US" sz="1400" b="0">
              <a:solidFill>
                <a:srgbClr val="FFFF00"/>
              </a:solidFill>
              <a:latin typeface="+mn-ea"/>
            </a:endParaRPr>
          </a:p>
          <a:p>
            <a:pPr indent="0">
              <a:lnSpc>
                <a:spcPct val="200000"/>
              </a:lnSpc>
              <a:buFont typeface="Wingdings" panose="05000000000000000000" charset="0"/>
              <a:buNone/>
            </a:pPr>
            <a:r>
              <a:rPr lang="zh-CN" altLang="en-US" sz="1400" b="0">
                <a:solidFill>
                  <a:srgbClr val="FFFF00"/>
                </a:solidFill>
                <a:latin typeface="+mn-ea"/>
              </a:rPr>
              <a:t>里程计运动模型</a:t>
            </a:r>
            <a:endParaRPr lang="zh-CN" altLang="en-US" sz="1400" b="0">
              <a:solidFill>
                <a:srgbClr val="FFFF00"/>
              </a:solidFill>
              <a:latin typeface="+mn-ea"/>
            </a:endParaRPr>
          </a:p>
        </p:txBody>
      </p:sp>
      <p:sp>
        <p:nvSpPr>
          <p:cNvPr id="4" name="右箭头 3"/>
          <p:cNvSpPr/>
          <p:nvPr>
            <p:custDataLst>
              <p:tags r:id="rId7"/>
            </p:custDataLst>
          </p:nvPr>
        </p:nvSpPr>
        <p:spPr>
          <a:xfrm>
            <a:off x="4591685" y="2351405"/>
            <a:ext cx="165925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1188720" y="3427095"/>
            <a:ext cx="129413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状态转移方程：</a:t>
            </a:r>
            <a:endParaRPr lang="zh-CN" altLang="en-US" sz="1400" b="0">
              <a:solidFill>
                <a:srgbClr val="FFFF00"/>
              </a:solidFill>
              <a:latin typeface="+mn-ea"/>
            </a:endParaRPr>
          </a:p>
        </p:txBody>
      </p:sp>
      <p:sp>
        <p:nvSpPr>
          <p:cNvPr id="26" name="文本框 25"/>
          <p:cNvSpPr txBox="1"/>
          <p:nvPr/>
        </p:nvSpPr>
        <p:spPr>
          <a:xfrm>
            <a:off x="1263650" y="4818380"/>
            <a:ext cx="105219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误差描述：</a:t>
            </a:r>
            <a:endParaRPr lang="zh-CN" altLang="en-US" sz="1400" b="0">
              <a:solidFill>
                <a:srgbClr val="FFFF00"/>
              </a:solidFill>
              <a:latin typeface="+mn-ea"/>
            </a:endParaRPr>
          </a:p>
        </p:txBody>
      </p:sp>
      <p:pic>
        <p:nvPicPr>
          <p:cNvPr id="10" name="图片 9" descr="图片2"/>
          <p:cNvPicPr>
            <a:picLocks noChangeAspect="1"/>
          </p:cNvPicPr>
          <p:nvPr/>
        </p:nvPicPr>
        <p:blipFill>
          <a:blip r:embed="rId8"/>
          <a:stretch>
            <a:fillRect/>
          </a:stretch>
        </p:blipFill>
        <p:spPr>
          <a:xfrm>
            <a:off x="6450965" y="454025"/>
            <a:ext cx="3521710" cy="2703195"/>
          </a:xfrm>
          <a:prstGeom prst="rect">
            <a:avLst/>
          </a:prstGeom>
        </p:spPr>
      </p:pic>
      <p:graphicFrame>
        <p:nvGraphicFramePr>
          <p:cNvPr id="12" name="对象 -2147481618"/>
          <p:cNvGraphicFramePr>
            <a:graphicFrameLocks noChangeAspect="1"/>
          </p:cNvGraphicFramePr>
          <p:nvPr/>
        </p:nvGraphicFramePr>
        <p:xfrm>
          <a:off x="2777808" y="3382010"/>
          <a:ext cx="2234565" cy="711200"/>
        </p:xfrm>
        <a:graphic>
          <a:graphicData uri="http://schemas.openxmlformats.org/presentationml/2006/ole">
            <mc:AlternateContent xmlns:mc="http://schemas.openxmlformats.org/markup-compatibility/2006">
              <mc:Choice xmlns:v="urn:schemas-microsoft-com:vml" Requires="v">
                <p:oleObj spid="_x0000_s14" name="" r:id="rId9" imgW="2234565" imgH="711200" progId="Equation.KSEE3">
                  <p:embed/>
                </p:oleObj>
              </mc:Choice>
              <mc:Fallback>
                <p:oleObj name="" r:id="rId9" imgW="2234565" imgH="711200" progId="Equation.KSEE3">
                  <p:embed/>
                  <p:pic>
                    <p:nvPicPr>
                      <p:cNvPr id="0" name="图片 22"/>
                      <p:cNvPicPr/>
                      <p:nvPr/>
                    </p:nvPicPr>
                    <p:blipFill>
                      <a:blip r:embed="rId10"/>
                      <a:stretch>
                        <a:fillRect/>
                      </a:stretch>
                    </p:blipFill>
                    <p:spPr>
                      <a:xfrm>
                        <a:off x="2777808" y="3382010"/>
                        <a:ext cx="2234565" cy="711200"/>
                      </a:xfrm>
                      <a:prstGeom prst="rect">
                        <a:avLst/>
                      </a:prstGeom>
                      <a:solidFill>
                        <a:schemeClr val="bg1"/>
                      </a:solidFill>
                      <a:ln w="38100">
                        <a:noFill/>
                        <a:miter/>
                      </a:ln>
                    </p:spPr>
                  </p:pic>
                </p:oleObj>
              </mc:Fallback>
            </mc:AlternateContent>
          </a:graphicData>
        </a:graphic>
      </p:graphicFrame>
      <p:graphicFrame>
        <p:nvGraphicFramePr>
          <p:cNvPr id="16" name="对象 -2147481613"/>
          <p:cNvGraphicFramePr>
            <a:graphicFrameLocks noChangeAspect="1"/>
          </p:cNvGraphicFramePr>
          <p:nvPr/>
        </p:nvGraphicFramePr>
        <p:xfrm>
          <a:off x="2778125" y="4818380"/>
          <a:ext cx="1244600" cy="749300"/>
        </p:xfrm>
        <a:graphic>
          <a:graphicData uri="http://schemas.openxmlformats.org/presentationml/2006/ole">
            <mc:AlternateContent xmlns:mc="http://schemas.openxmlformats.org/markup-compatibility/2006">
              <mc:Choice xmlns:v="urn:schemas-microsoft-com:vml" Requires="v">
                <p:oleObj spid="_x0000_s17" name="" r:id="rId11" imgW="1244600" imgH="749300" progId="Equation.KSEE3">
                  <p:embed/>
                </p:oleObj>
              </mc:Choice>
              <mc:Fallback>
                <p:oleObj name="" r:id="rId11" imgW="1244600" imgH="749300" progId="Equation.KSEE3">
                  <p:embed/>
                  <p:pic>
                    <p:nvPicPr>
                      <p:cNvPr id="0" name="图片 24"/>
                      <p:cNvPicPr/>
                      <p:nvPr/>
                    </p:nvPicPr>
                    <p:blipFill>
                      <a:blip r:embed="rId12"/>
                      <a:stretch>
                        <a:fillRect/>
                      </a:stretch>
                    </p:blipFill>
                    <p:spPr>
                      <a:xfrm>
                        <a:off x="2778125" y="4818380"/>
                        <a:ext cx="1244600" cy="749300"/>
                      </a:xfrm>
                      <a:prstGeom prst="rect">
                        <a:avLst/>
                      </a:prstGeom>
                      <a:solidFill>
                        <a:schemeClr val="bg1"/>
                      </a:solidFill>
                      <a:ln w="38100">
                        <a:noFill/>
                        <a:miter/>
                      </a:ln>
                    </p:spPr>
                  </p:pic>
                </p:oleObj>
              </mc:Fallback>
            </mc:AlternateContent>
          </a:graphicData>
        </a:graphic>
      </p:graphicFrame>
      <p:sp>
        <p:nvSpPr>
          <p:cNvPr id="18" name="文本框 17"/>
          <p:cNvSpPr txBox="1"/>
          <p:nvPr/>
        </p:nvSpPr>
        <p:spPr>
          <a:xfrm>
            <a:off x="2152650" y="5640705"/>
            <a:ext cx="2496185" cy="737235"/>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b="0">
                <a:solidFill>
                  <a:srgbClr val="FFFF00"/>
                </a:solidFill>
                <a:latin typeface="+mn-ea"/>
              </a:rPr>
              <a:t>在没有先验信息的情况，通常将误差假设为高斯分布</a:t>
            </a:r>
            <a:endParaRPr lang="zh-CN" altLang="en-US" sz="1400" b="0">
              <a:solidFill>
                <a:srgbClr val="FFFF00"/>
              </a:solidFill>
              <a:latin typeface="+mn-ea"/>
            </a:endParaRPr>
          </a:p>
        </p:txBody>
      </p:sp>
      <p:graphicFrame>
        <p:nvGraphicFramePr>
          <p:cNvPr id="19" name="对象 -2147481604"/>
          <p:cNvGraphicFramePr>
            <a:graphicFrameLocks noChangeAspect="1"/>
          </p:cNvGraphicFramePr>
          <p:nvPr/>
        </p:nvGraphicFramePr>
        <p:xfrm>
          <a:off x="4894580" y="4286885"/>
          <a:ext cx="1498600" cy="736600"/>
        </p:xfrm>
        <a:graphic>
          <a:graphicData uri="http://schemas.openxmlformats.org/presentationml/2006/ole">
            <mc:AlternateContent xmlns:mc="http://schemas.openxmlformats.org/markup-compatibility/2006">
              <mc:Choice xmlns:v="urn:schemas-microsoft-com:vml" Requires="v">
                <p:oleObj spid="_x0000_s20" name="" r:id="rId13" imgW="1498600" imgH="736600" progId="Equation.KSEE3">
                  <p:embed/>
                </p:oleObj>
              </mc:Choice>
              <mc:Fallback>
                <p:oleObj name="" r:id="rId13" imgW="1498600" imgH="736600" progId="Equation.KSEE3">
                  <p:embed/>
                  <p:pic>
                    <p:nvPicPr>
                      <p:cNvPr id="0" name="图片 27"/>
                      <p:cNvPicPr/>
                      <p:nvPr/>
                    </p:nvPicPr>
                    <p:blipFill>
                      <a:blip r:embed="rId14"/>
                      <a:stretch>
                        <a:fillRect/>
                      </a:stretch>
                    </p:blipFill>
                    <p:spPr>
                      <a:xfrm>
                        <a:off x="4894580" y="4286885"/>
                        <a:ext cx="1498600" cy="736600"/>
                      </a:xfrm>
                      <a:prstGeom prst="rect">
                        <a:avLst/>
                      </a:prstGeom>
                      <a:solidFill>
                        <a:schemeClr val="bg1"/>
                      </a:solidFill>
                      <a:ln w="38100">
                        <a:noFill/>
                        <a:miter/>
                      </a:ln>
                    </p:spPr>
                  </p:pic>
                </p:oleObj>
              </mc:Fallback>
            </mc:AlternateContent>
          </a:graphicData>
        </a:graphic>
      </p:graphicFrame>
      <p:graphicFrame>
        <p:nvGraphicFramePr>
          <p:cNvPr id="21" name="对象 -2147481593"/>
          <p:cNvGraphicFramePr>
            <a:graphicFrameLocks noChangeAspect="1"/>
          </p:cNvGraphicFramePr>
          <p:nvPr/>
        </p:nvGraphicFramePr>
        <p:xfrm>
          <a:off x="6514465" y="4237355"/>
          <a:ext cx="2387600" cy="876300"/>
        </p:xfrm>
        <a:graphic>
          <a:graphicData uri="http://schemas.openxmlformats.org/presentationml/2006/ole">
            <mc:AlternateContent xmlns:mc="http://schemas.openxmlformats.org/markup-compatibility/2006">
              <mc:Choice xmlns:v="urn:schemas-microsoft-com:vml" Requires="v">
                <p:oleObj spid="_x0000_s22" name="" r:id="rId15" imgW="2387600" imgH="876300" progId="Equation.KSEE3">
                  <p:embed/>
                </p:oleObj>
              </mc:Choice>
              <mc:Fallback>
                <p:oleObj name="" r:id="rId15" imgW="2387600" imgH="876300" progId="Equation.KSEE3">
                  <p:embed/>
                  <p:pic>
                    <p:nvPicPr>
                      <p:cNvPr id="0" name="图片 28"/>
                      <p:cNvPicPr/>
                      <p:nvPr/>
                    </p:nvPicPr>
                    <p:blipFill>
                      <a:blip r:embed="rId16"/>
                      <a:stretch>
                        <a:fillRect/>
                      </a:stretch>
                    </p:blipFill>
                    <p:spPr>
                      <a:xfrm>
                        <a:off x="6514465" y="4237355"/>
                        <a:ext cx="2387600" cy="876300"/>
                      </a:xfrm>
                      <a:prstGeom prst="rect">
                        <a:avLst/>
                      </a:prstGeom>
                      <a:solidFill>
                        <a:schemeClr val="bg1"/>
                      </a:solidFill>
                      <a:ln w="38100">
                        <a:noFill/>
                        <a:miter/>
                      </a:ln>
                    </p:spPr>
                  </p:pic>
                </p:oleObj>
              </mc:Fallback>
            </mc:AlternateContent>
          </a:graphicData>
        </a:graphic>
      </p:graphicFrame>
      <p:graphicFrame>
        <p:nvGraphicFramePr>
          <p:cNvPr id="36" name="对象 -2147481568"/>
          <p:cNvGraphicFramePr>
            <a:graphicFrameLocks noChangeAspect="1"/>
          </p:cNvGraphicFramePr>
          <p:nvPr/>
        </p:nvGraphicFramePr>
        <p:xfrm>
          <a:off x="4899025" y="5351145"/>
          <a:ext cx="2984500" cy="1016000"/>
        </p:xfrm>
        <a:graphic>
          <a:graphicData uri="http://schemas.openxmlformats.org/presentationml/2006/ole">
            <mc:AlternateContent xmlns:mc="http://schemas.openxmlformats.org/markup-compatibility/2006">
              <mc:Choice xmlns:v="urn:schemas-microsoft-com:vml" Requires="v">
                <p:oleObj spid="_x0000_s38" name="" r:id="rId17" imgW="2984500" imgH="1016000" progId="Equation.KSEE3">
                  <p:embed/>
                </p:oleObj>
              </mc:Choice>
              <mc:Fallback>
                <p:oleObj name="" r:id="rId17" imgW="2984500" imgH="1016000" progId="Equation.KSEE3">
                  <p:embed/>
                  <p:pic>
                    <p:nvPicPr>
                      <p:cNvPr id="0" name="图片 29"/>
                      <p:cNvPicPr/>
                      <p:nvPr/>
                    </p:nvPicPr>
                    <p:blipFill>
                      <a:blip r:embed="rId18"/>
                      <a:stretch>
                        <a:fillRect/>
                      </a:stretch>
                    </p:blipFill>
                    <p:spPr>
                      <a:xfrm>
                        <a:off x="4899025" y="5351145"/>
                        <a:ext cx="2984500" cy="1016000"/>
                      </a:xfrm>
                      <a:prstGeom prst="rect">
                        <a:avLst/>
                      </a:prstGeom>
                      <a:solidFill>
                        <a:schemeClr val="bg1"/>
                      </a:solidFill>
                      <a:ln w="38100">
                        <a:noFill/>
                        <a:miter/>
                      </a:ln>
                    </p:spPr>
                  </p:pic>
                </p:oleObj>
              </mc:Fallback>
            </mc:AlternateContent>
          </a:graphicData>
        </a:graphic>
      </p:graphicFrame>
      <p:sp>
        <p:nvSpPr>
          <p:cNvPr id="39" name="矩形 38"/>
          <p:cNvSpPr/>
          <p:nvPr/>
        </p:nvSpPr>
        <p:spPr>
          <a:xfrm>
            <a:off x="4696460" y="4171315"/>
            <a:ext cx="4291965" cy="2311400"/>
          </a:xfrm>
          <a:prstGeom prst="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曲线连接符 22"/>
          <p:cNvCxnSpPr>
            <a:stCxn id="16" idx="3"/>
          </p:cNvCxnSpPr>
          <p:nvPr/>
        </p:nvCxnSpPr>
        <p:spPr>
          <a:xfrm>
            <a:off x="4022725" y="5193030"/>
            <a:ext cx="657225" cy="8890"/>
          </a:xfrm>
          <a:prstGeom prst="curvedConnector3">
            <a:avLst>
              <a:gd name="adj1" fmla="val 50048"/>
            </a:avLst>
          </a:prstGeom>
          <a:ln>
            <a:tailEnd type="arrow"/>
          </a:ln>
        </p:spPr>
        <p:style>
          <a:lnRef idx="1">
            <a:schemeClr val="accent1"/>
          </a:lnRef>
          <a:fillRef idx="0">
            <a:schemeClr val="accent1"/>
          </a:fillRef>
          <a:effectRef idx="0">
            <a:schemeClr val="accent1"/>
          </a:effectRef>
          <a:fontRef idx="minor">
            <a:schemeClr val="tx1"/>
          </a:fontRef>
        </p:style>
      </p:cxnSp>
      <p:pic>
        <p:nvPicPr>
          <p:cNvPr id="41" name="图片 40" descr="图片3"/>
          <p:cNvPicPr>
            <a:picLocks noChangeAspect="1"/>
          </p:cNvPicPr>
          <p:nvPr/>
        </p:nvPicPr>
        <p:blipFill>
          <a:blip r:embed="rId19"/>
          <a:stretch>
            <a:fillRect/>
          </a:stretch>
        </p:blipFill>
        <p:spPr>
          <a:xfrm>
            <a:off x="9246235" y="3857625"/>
            <a:ext cx="2807335" cy="2064385"/>
          </a:xfrm>
          <a:prstGeom prst="rect">
            <a:avLst/>
          </a:prstGeom>
        </p:spPr>
      </p:pic>
      <p:sp>
        <p:nvSpPr>
          <p:cNvPr id="42" name="文本框 41"/>
          <p:cNvSpPr txBox="1"/>
          <p:nvPr/>
        </p:nvSpPr>
        <p:spPr>
          <a:xfrm>
            <a:off x="9206865" y="5836920"/>
            <a:ext cx="2908300" cy="43942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机器人位姿不确定性随运动的关系</a:t>
            </a:r>
            <a:endParaRPr lang="zh-CN" altLang="en-US" sz="1400" b="0">
              <a:solidFill>
                <a:srgbClr val="FFFF00"/>
              </a:solidFill>
              <a:latin typeface="+mn-ea"/>
            </a:endParaRPr>
          </a:p>
        </p:txBody>
      </p:sp>
    </p:spTree>
    <p:custDataLst>
      <p:tags r:id="rId2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linds(horizontal)">
                                      <p:cBhvr>
                                        <p:cTn id="23" dur="500"/>
                                        <p:tgtEl>
                                          <p:spTgt spid="26"/>
                                        </p:tgtEl>
                                      </p:cBhvr>
                                    </p:animEffect>
                                  </p:childTnLst>
                                </p:cTn>
                              </p:par>
                              <p:par>
                                <p:cTn id="24" presetID="3"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500"/>
                                        <p:tgtEl>
                                          <p:spTgt spid="2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blinds(horizontal)">
                                      <p:cBhvr>
                                        <p:cTn id="39" dur="500"/>
                                        <p:tgtEl>
                                          <p:spTgt spid="39"/>
                                        </p:tgtEl>
                                      </p:cBhvr>
                                    </p:animEffect>
                                  </p:childTnLst>
                                </p:cTn>
                              </p:par>
                              <p:par>
                                <p:cTn id="40" presetID="3" presetClass="entr" presetSubtype="1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par>
                                <p:cTn id="43" presetID="3" presetClass="entr" presetSubtype="1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linds(horizontal)">
                                      <p:cBhvr>
                                        <p:cTn id="45" dur="500"/>
                                        <p:tgtEl>
                                          <p:spTgt spid="21"/>
                                        </p:tgtEl>
                                      </p:cBhvr>
                                    </p:animEffect>
                                  </p:childTnLst>
                                </p:cTn>
                              </p:par>
                              <p:par>
                                <p:cTn id="46" presetID="3" presetClass="entr" presetSubtype="1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blinds(horizontal)">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blinds(horizontal)">
                                      <p:cBhvr>
                                        <p:cTn id="53" dur="500"/>
                                        <p:tgtEl>
                                          <p:spTgt spid="41"/>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blinds(horizontal)">
                                      <p:cBhvr>
                                        <p:cTn id="5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6" grpId="0"/>
      <p:bldP spid="18" grpId="0"/>
      <p:bldP spid="39" grpId="0" animBg="1"/>
      <p:bldP spid="4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090420" y="2574290"/>
            <a:ext cx="55245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2751455" y="235902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nvSpPr>
        <p:spPr>
          <a:xfrm>
            <a:off x="2947035" y="2127885"/>
            <a:ext cx="1958340" cy="10502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激光</a:t>
            </a:r>
            <a:endParaRPr lang="zh-CN" altLang="en-US" sz="1400" b="0">
              <a:solidFill>
                <a:srgbClr val="FFFF00"/>
              </a:solidFill>
              <a:latin typeface="+mn-ea"/>
            </a:endParaRPr>
          </a:p>
          <a:p>
            <a:pPr indent="0">
              <a:lnSpc>
                <a:spcPct val="200000"/>
              </a:lnSpc>
              <a:buFont typeface="Wingdings" panose="05000000000000000000" charset="0"/>
              <a:buNone/>
            </a:pPr>
            <a:r>
              <a:rPr lang="zh-CN" altLang="en-US" sz="1400" b="0">
                <a:solidFill>
                  <a:srgbClr val="FFFF00"/>
                </a:solidFill>
                <a:latin typeface="+mn-ea"/>
              </a:rPr>
              <a:t>视觉（在第</a:t>
            </a:r>
            <a:r>
              <a:rPr lang="en-US" altLang="zh-CN" sz="1400" b="0">
                <a:solidFill>
                  <a:srgbClr val="FFFF00"/>
                </a:solidFill>
                <a:latin typeface="+mn-ea"/>
              </a:rPr>
              <a:t>9</a:t>
            </a:r>
            <a:r>
              <a:rPr lang="zh-CN" altLang="en-US" sz="1400" b="0">
                <a:solidFill>
                  <a:srgbClr val="FFFF00"/>
                </a:solidFill>
                <a:latin typeface="+mn-ea"/>
              </a:rPr>
              <a:t>章中讨论）</a:t>
            </a:r>
            <a:endParaRPr lang="zh-CN" altLang="en-US" sz="1400" b="0">
              <a:solidFill>
                <a:srgbClr val="FFFF00"/>
              </a:solidFill>
              <a:latin typeface="+mn-ea"/>
            </a:endParaRPr>
          </a:p>
        </p:txBody>
      </p:sp>
      <p:sp>
        <p:nvSpPr>
          <p:cNvPr id="5" name="右箭头 4"/>
          <p:cNvSpPr/>
          <p:nvPr>
            <p:custDataLst>
              <p:tags r:id="rId7"/>
            </p:custDataLst>
          </p:nvPr>
        </p:nvSpPr>
        <p:spPr>
          <a:xfrm>
            <a:off x="3845560" y="2341880"/>
            <a:ext cx="13474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左大括号 24"/>
          <p:cNvSpPr/>
          <p:nvPr/>
        </p:nvSpPr>
        <p:spPr>
          <a:xfrm>
            <a:off x="5271770" y="2148840"/>
            <a:ext cx="177800" cy="6102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7" name="文本框 26"/>
          <p:cNvSpPr txBox="1"/>
          <p:nvPr/>
        </p:nvSpPr>
        <p:spPr>
          <a:xfrm>
            <a:off x="5422900" y="1878330"/>
            <a:ext cx="1184275" cy="10502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波束模型</a:t>
            </a:r>
            <a:endParaRPr lang="zh-CN" altLang="en-US" sz="1400" b="0">
              <a:solidFill>
                <a:srgbClr val="FFFF00"/>
              </a:solidFill>
              <a:latin typeface="+mn-ea"/>
            </a:endParaRPr>
          </a:p>
          <a:p>
            <a:pPr indent="0">
              <a:lnSpc>
                <a:spcPct val="200000"/>
              </a:lnSpc>
              <a:buFont typeface="Wingdings" panose="05000000000000000000" charset="0"/>
              <a:buNone/>
            </a:pPr>
            <a:r>
              <a:rPr lang="zh-CN" altLang="en-US" sz="1400" b="0">
                <a:solidFill>
                  <a:schemeClr val="bg1"/>
                </a:solidFill>
                <a:latin typeface="+mn-ea"/>
              </a:rPr>
              <a:t>似然域模型</a:t>
            </a:r>
            <a:endParaRPr lang="zh-CN" altLang="en-US" sz="1400" b="0">
              <a:solidFill>
                <a:schemeClr val="bg1"/>
              </a:solidFill>
              <a:latin typeface="+mn-ea"/>
            </a:endParaRPr>
          </a:p>
        </p:txBody>
      </p:sp>
      <p:graphicFrame>
        <p:nvGraphicFramePr>
          <p:cNvPr id="28" name="对象 -2147481544"/>
          <p:cNvGraphicFramePr>
            <a:graphicFrameLocks noChangeAspect="1"/>
          </p:cNvGraphicFramePr>
          <p:nvPr/>
        </p:nvGraphicFramePr>
        <p:xfrm>
          <a:off x="7044690" y="2024380"/>
          <a:ext cx="4677410" cy="317500"/>
        </p:xfrm>
        <a:graphic>
          <a:graphicData uri="http://schemas.openxmlformats.org/presentationml/2006/ole">
            <mc:AlternateContent xmlns:mc="http://schemas.openxmlformats.org/markup-compatibility/2006">
              <mc:Choice xmlns:v="urn:schemas-microsoft-com:vml" Requires="v">
                <p:oleObj spid="_x0000_s3076" name="" r:id="rId8" imgW="3556000" imgH="241300" progId="Equation.KSEE3">
                  <p:embed/>
                </p:oleObj>
              </mc:Choice>
              <mc:Fallback>
                <p:oleObj name="" r:id="rId8" imgW="3556000" imgH="241300" progId="Equation.KSEE3">
                  <p:embed/>
                  <p:pic>
                    <p:nvPicPr>
                      <p:cNvPr id="0" name="图片 3075"/>
                      <p:cNvPicPr/>
                      <p:nvPr/>
                    </p:nvPicPr>
                    <p:blipFill>
                      <a:blip r:embed="rId9"/>
                      <a:stretch>
                        <a:fillRect/>
                      </a:stretch>
                    </p:blipFill>
                    <p:spPr>
                      <a:xfrm>
                        <a:off x="7044690" y="2024380"/>
                        <a:ext cx="4677410" cy="317500"/>
                      </a:xfrm>
                      <a:prstGeom prst="rect">
                        <a:avLst/>
                      </a:prstGeom>
                      <a:solidFill>
                        <a:schemeClr val="bg1"/>
                      </a:solidFill>
                      <a:ln w="38100">
                        <a:noFill/>
                        <a:miter/>
                      </a:ln>
                    </p:spPr>
                  </p:pic>
                </p:oleObj>
              </mc:Fallback>
            </mc:AlternateContent>
          </a:graphicData>
        </a:graphic>
      </p:graphicFrame>
      <p:sp>
        <p:nvSpPr>
          <p:cNvPr id="29" name="右箭头 28"/>
          <p:cNvSpPr/>
          <p:nvPr>
            <p:custDataLst>
              <p:tags r:id="rId10"/>
            </p:custDataLst>
          </p:nvPr>
        </p:nvSpPr>
        <p:spPr>
          <a:xfrm>
            <a:off x="6295390" y="2099945"/>
            <a:ext cx="60134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descr="图片1"/>
          <p:cNvPicPr>
            <a:picLocks noChangeAspect="1"/>
          </p:cNvPicPr>
          <p:nvPr/>
        </p:nvPicPr>
        <p:blipFill>
          <a:blip r:embed="rId11"/>
          <a:stretch>
            <a:fillRect/>
          </a:stretch>
        </p:blipFill>
        <p:spPr>
          <a:xfrm>
            <a:off x="6819900" y="2545715"/>
            <a:ext cx="5165725" cy="3882390"/>
          </a:xfrm>
          <a:prstGeom prst="rect">
            <a:avLst/>
          </a:prstGeom>
        </p:spPr>
      </p:pic>
      <p:sp>
        <p:nvSpPr>
          <p:cNvPr id="31" name="文本框 30"/>
          <p:cNvSpPr txBox="1"/>
          <p:nvPr/>
        </p:nvSpPr>
        <p:spPr>
          <a:xfrm>
            <a:off x="1403985" y="6270625"/>
            <a:ext cx="5043805" cy="414020"/>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b="0">
                <a:solidFill>
                  <a:srgbClr val="FFFF00"/>
                </a:solidFill>
                <a:latin typeface="+mn-ea"/>
              </a:rPr>
              <a:t>数学模型的构建，是基于大量实践数据归纳总结出来的经验</a:t>
            </a:r>
            <a:endParaRPr lang="zh-CN" altLang="en-US" sz="1400" b="0">
              <a:solidFill>
                <a:srgbClr val="FFFF00"/>
              </a:solidFill>
              <a:latin typeface="+mn-ea"/>
            </a:endParaRPr>
          </a:p>
        </p:txBody>
      </p:sp>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linds(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linds(horizontal)">
                                      <p:cBhvr>
                                        <p:cTn id="29" dur="500"/>
                                        <p:tgtEl>
                                          <p:spTgt spid="29"/>
                                        </p:tgtEl>
                                      </p:cBhvr>
                                    </p:animEffect>
                                  </p:childTnLst>
                                </p:cTn>
                              </p:par>
                              <p:par>
                                <p:cTn id="30" presetID="3" presetClass="entr" presetSubtype="1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linds(horizontal)">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25" grpId="0" animBg="1"/>
      <p:bldP spid="5" grpId="0" animBg="1"/>
      <p:bldP spid="27" grpId="0"/>
      <p:bldP spid="29" grpId="0" animBg="1"/>
      <p:bldP spid="3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090420" y="2574290"/>
            <a:ext cx="55245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2751455" y="235902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nvSpPr>
        <p:spPr>
          <a:xfrm>
            <a:off x="2947035" y="2127885"/>
            <a:ext cx="1958340" cy="10502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激光</a:t>
            </a:r>
            <a:endParaRPr lang="zh-CN" altLang="en-US" sz="1400" b="0">
              <a:solidFill>
                <a:srgbClr val="FFFF00"/>
              </a:solidFill>
              <a:latin typeface="+mn-ea"/>
            </a:endParaRPr>
          </a:p>
          <a:p>
            <a:pPr indent="0">
              <a:lnSpc>
                <a:spcPct val="200000"/>
              </a:lnSpc>
              <a:buFont typeface="Wingdings" panose="05000000000000000000" charset="0"/>
              <a:buNone/>
            </a:pPr>
            <a:r>
              <a:rPr lang="zh-CN" altLang="en-US" sz="1400" b="0">
                <a:solidFill>
                  <a:srgbClr val="FFFF00"/>
                </a:solidFill>
                <a:latin typeface="+mn-ea"/>
              </a:rPr>
              <a:t>视觉（在第</a:t>
            </a:r>
            <a:r>
              <a:rPr lang="en-US" altLang="zh-CN" sz="1400" b="0">
                <a:solidFill>
                  <a:srgbClr val="FFFF00"/>
                </a:solidFill>
                <a:latin typeface="+mn-ea"/>
              </a:rPr>
              <a:t>9</a:t>
            </a:r>
            <a:r>
              <a:rPr lang="zh-CN" altLang="en-US" sz="1400" b="0">
                <a:solidFill>
                  <a:srgbClr val="FFFF00"/>
                </a:solidFill>
                <a:latin typeface="+mn-ea"/>
              </a:rPr>
              <a:t>章中讨论）</a:t>
            </a:r>
            <a:endParaRPr lang="zh-CN" altLang="en-US" sz="1400" b="0">
              <a:solidFill>
                <a:srgbClr val="FFFF00"/>
              </a:solidFill>
              <a:latin typeface="+mn-ea"/>
            </a:endParaRPr>
          </a:p>
        </p:txBody>
      </p:sp>
      <p:sp>
        <p:nvSpPr>
          <p:cNvPr id="5" name="右箭头 4"/>
          <p:cNvSpPr/>
          <p:nvPr>
            <p:custDataLst>
              <p:tags r:id="rId7"/>
            </p:custDataLst>
          </p:nvPr>
        </p:nvSpPr>
        <p:spPr>
          <a:xfrm>
            <a:off x="3845560" y="2341880"/>
            <a:ext cx="13474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左大括号 24"/>
          <p:cNvSpPr/>
          <p:nvPr/>
        </p:nvSpPr>
        <p:spPr>
          <a:xfrm>
            <a:off x="5271770" y="2148840"/>
            <a:ext cx="177800" cy="6102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7" name="文本框 26"/>
          <p:cNvSpPr txBox="1"/>
          <p:nvPr/>
        </p:nvSpPr>
        <p:spPr>
          <a:xfrm>
            <a:off x="5422900" y="1878330"/>
            <a:ext cx="1184275" cy="10502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chemeClr val="bg1"/>
                </a:solidFill>
                <a:latin typeface="+mn-ea"/>
              </a:rPr>
              <a:t>波束模型</a:t>
            </a:r>
            <a:endParaRPr lang="zh-CN" altLang="en-US" sz="1400" b="0">
              <a:solidFill>
                <a:srgbClr val="FFFF00"/>
              </a:solidFill>
              <a:latin typeface="+mn-ea"/>
            </a:endParaRPr>
          </a:p>
          <a:p>
            <a:pPr indent="0">
              <a:lnSpc>
                <a:spcPct val="200000"/>
              </a:lnSpc>
              <a:buFont typeface="Wingdings" panose="05000000000000000000" charset="0"/>
              <a:buNone/>
            </a:pPr>
            <a:r>
              <a:rPr lang="zh-CN" altLang="en-US" sz="1400" b="0">
                <a:solidFill>
                  <a:srgbClr val="FFFF00"/>
                </a:solidFill>
                <a:latin typeface="+mn-ea"/>
              </a:rPr>
              <a:t>似然域模型</a:t>
            </a:r>
            <a:endParaRPr lang="zh-CN" altLang="en-US" sz="1400" b="0">
              <a:solidFill>
                <a:srgbClr val="FFFF00"/>
              </a:solidFill>
              <a:latin typeface="+mn-ea"/>
            </a:endParaRPr>
          </a:p>
        </p:txBody>
      </p:sp>
      <p:sp>
        <p:nvSpPr>
          <p:cNvPr id="29" name="右箭头 28"/>
          <p:cNvSpPr/>
          <p:nvPr>
            <p:custDataLst>
              <p:tags r:id="rId8"/>
            </p:custDataLst>
          </p:nvPr>
        </p:nvSpPr>
        <p:spPr>
          <a:xfrm>
            <a:off x="6481445" y="2517140"/>
            <a:ext cx="6502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4" name="对象 -2147481528"/>
          <p:cNvGraphicFramePr>
            <a:graphicFrameLocks noChangeAspect="1"/>
          </p:cNvGraphicFramePr>
          <p:nvPr/>
        </p:nvGraphicFramePr>
        <p:xfrm>
          <a:off x="7267575" y="2475865"/>
          <a:ext cx="3290570" cy="283210"/>
        </p:xfrm>
        <a:graphic>
          <a:graphicData uri="http://schemas.openxmlformats.org/presentationml/2006/ole">
            <mc:AlternateContent xmlns:mc="http://schemas.openxmlformats.org/markup-compatibility/2006">
              <mc:Choice xmlns:v="urn:schemas-microsoft-com:vml" Requires="v">
                <p:oleObj spid="_x0000_s10" name="" r:id="rId9" imgW="2806700" imgH="241300" progId="Equation.KSEE3">
                  <p:embed/>
                </p:oleObj>
              </mc:Choice>
              <mc:Fallback>
                <p:oleObj name="" r:id="rId9" imgW="2806700" imgH="241300" progId="Equation.KSEE3">
                  <p:embed/>
                  <p:pic>
                    <p:nvPicPr>
                      <p:cNvPr id="0" name="图片 7"/>
                      <p:cNvPicPr/>
                      <p:nvPr/>
                    </p:nvPicPr>
                    <p:blipFill>
                      <a:blip r:embed="rId10"/>
                      <a:stretch>
                        <a:fillRect/>
                      </a:stretch>
                    </p:blipFill>
                    <p:spPr>
                      <a:xfrm>
                        <a:off x="7267575" y="2475865"/>
                        <a:ext cx="3290570" cy="283210"/>
                      </a:xfrm>
                      <a:prstGeom prst="rect">
                        <a:avLst/>
                      </a:prstGeom>
                      <a:solidFill>
                        <a:schemeClr val="bg1"/>
                      </a:solidFill>
                      <a:ln w="38100">
                        <a:noFill/>
                        <a:miter/>
                      </a:ln>
                    </p:spPr>
                  </p:pic>
                </p:oleObj>
              </mc:Fallback>
            </mc:AlternateContent>
          </a:graphicData>
        </a:graphic>
      </p:graphicFrame>
      <p:pic>
        <p:nvPicPr>
          <p:cNvPr id="14" name="图片 13" descr="图片2"/>
          <p:cNvPicPr>
            <a:picLocks noChangeAspect="1"/>
          </p:cNvPicPr>
          <p:nvPr/>
        </p:nvPicPr>
        <p:blipFill>
          <a:blip r:embed="rId11"/>
          <a:stretch>
            <a:fillRect/>
          </a:stretch>
        </p:blipFill>
        <p:spPr>
          <a:xfrm>
            <a:off x="6503035" y="3012440"/>
            <a:ext cx="4906645" cy="1790065"/>
          </a:xfrm>
          <a:prstGeom prst="rect">
            <a:avLst/>
          </a:prstGeom>
        </p:spPr>
      </p:pic>
      <p:sp>
        <p:nvSpPr>
          <p:cNvPr id="12" name="文本框 11"/>
          <p:cNvSpPr txBox="1"/>
          <p:nvPr/>
        </p:nvSpPr>
        <p:spPr>
          <a:xfrm>
            <a:off x="1403985" y="6270625"/>
            <a:ext cx="5043805" cy="414020"/>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b="0">
                <a:solidFill>
                  <a:srgbClr val="FFFF00"/>
                </a:solidFill>
                <a:latin typeface="+mn-ea"/>
              </a:rPr>
              <a:t>数学模型的构建，是基于大量实践数据归纳总结出来的经验</a:t>
            </a:r>
            <a:endParaRPr lang="zh-CN" altLang="en-US" sz="1400" b="0">
              <a:solidFill>
                <a:srgbClr val="FFFF00"/>
              </a:solidFill>
              <a:latin typeface="+mn-ea"/>
            </a:endParaRPr>
          </a:p>
        </p:txBody>
      </p:sp>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1"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 grpId="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2090420" y="2574290"/>
            <a:ext cx="55245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nvSpPr>
        <p:spPr>
          <a:xfrm>
            <a:off x="2751455" y="235902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nvSpPr>
        <p:spPr>
          <a:xfrm>
            <a:off x="2947035" y="2127885"/>
            <a:ext cx="1958340" cy="10502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激光</a:t>
            </a:r>
            <a:endParaRPr lang="zh-CN" altLang="en-US" sz="1400" b="0">
              <a:solidFill>
                <a:srgbClr val="FFFF00"/>
              </a:solidFill>
              <a:latin typeface="+mn-ea"/>
            </a:endParaRPr>
          </a:p>
          <a:p>
            <a:pPr indent="0">
              <a:lnSpc>
                <a:spcPct val="200000"/>
              </a:lnSpc>
              <a:buFont typeface="Wingdings" panose="05000000000000000000" charset="0"/>
              <a:buNone/>
            </a:pPr>
            <a:r>
              <a:rPr lang="zh-CN" altLang="en-US" sz="1400" b="0">
                <a:solidFill>
                  <a:srgbClr val="FFFF00"/>
                </a:solidFill>
                <a:latin typeface="+mn-ea"/>
              </a:rPr>
              <a:t>视觉（在第</a:t>
            </a:r>
            <a:r>
              <a:rPr lang="en-US" altLang="zh-CN" sz="1400" b="0">
                <a:solidFill>
                  <a:srgbClr val="FFFF00"/>
                </a:solidFill>
                <a:latin typeface="+mn-ea"/>
              </a:rPr>
              <a:t>9</a:t>
            </a:r>
            <a:r>
              <a:rPr lang="zh-CN" altLang="en-US" sz="1400" b="0">
                <a:solidFill>
                  <a:srgbClr val="FFFF00"/>
                </a:solidFill>
                <a:latin typeface="+mn-ea"/>
              </a:rPr>
              <a:t>章中讨论）</a:t>
            </a:r>
            <a:endParaRPr lang="zh-CN" altLang="en-US" sz="1400" b="0">
              <a:solidFill>
                <a:srgbClr val="FFFF00"/>
              </a:solidFill>
              <a:latin typeface="+mn-ea"/>
            </a:endParaRPr>
          </a:p>
        </p:txBody>
      </p:sp>
      <p:sp>
        <p:nvSpPr>
          <p:cNvPr id="5" name="右箭头 4"/>
          <p:cNvSpPr/>
          <p:nvPr>
            <p:custDataLst>
              <p:tags r:id="rId7"/>
            </p:custDataLst>
          </p:nvPr>
        </p:nvSpPr>
        <p:spPr>
          <a:xfrm>
            <a:off x="3845560" y="2341880"/>
            <a:ext cx="13474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左大括号 24"/>
          <p:cNvSpPr/>
          <p:nvPr/>
        </p:nvSpPr>
        <p:spPr>
          <a:xfrm>
            <a:off x="5271770" y="2148840"/>
            <a:ext cx="177800" cy="6102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7" name="文本框 26"/>
          <p:cNvSpPr txBox="1"/>
          <p:nvPr/>
        </p:nvSpPr>
        <p:spPr>
          <a:xfrm>
            <a:off x="5422900" y="1878330"/>
            <a:ext cx="1184275" cy="105029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波束模型</a:t>
            </a:r>
            <a:endParaRPr lang="zh-CN" altLang="en-US" sz="1400" b="0">
              <a:solidFill>
                <a:srgbClr val="FFFF00"/>
              </a:solidFill>
              <a:latin typeface="+mn-ea"/>
            </a:endParaRPr>
          </a:p>
          <a:p>
            <a:pPr indent="0">
              <a:lnSpc>
                <a:spcPct val="200000"/>
              </a:lnSpc>
              <a:buFont typeface="Wingdings" panose="05000000000000000000" charset="0"/>
              <a:buNone/>
            </a:pPr>
            <a:r>
              <a:rPr lang="zh-CN" altLang="en-US" sz="1400" b="0">
                <a:solidFill>
                  <a:srgbClr val="FFFF00"/>
                </a:solidFill>
                <a:latin typeface="+mn-ea"/>
              </a:rPr>
              <a:t>似然域模型</a:t>
            </a:r>
            <a:endParaRPr lang="zh-CN" altLang="en-US" sz="1400" b="0">
              <a:solidFill>
                <a:srgbClr val="FFFF00"/>
              </a:solidFill>
              <a:latin typeface="+mn-ea"/>
            </a:endParaRPr>
          </a:p>
        </p:txBody>
      </p:sp>
      <p:pic>
        <p:nvPicPr>
          <p:cNvPr id="14" name="图片 13" descr="图片2"/>
          <p:cNvPicPr>
            <a:picLocks noChangeAspect="1"/>
          </p:cNvPicPr>
          <p:nvPr/>
        </p:nvPicPr>
        <p:blipFill>
          <a:blip r:embed="rId8"/>
          <a:stretch>
            <a:fillRect/>
          </a:stretch>
        </p:blipFill>
        <p:spPr>
          <a:xfrm>
            <a:off x="7261225" y="4362450"/>
            <a:ext cx="4713605" cy="1719580"/>
          </a:xfrm>
          <a:prstGeom prst="rect">
            <a:avLst/>
          </a:prstGeom>
        </p:spPr>
      </p:pic>
      <p:sp>
        <p:nvSpPr>
          <p:cNvPr id="12" name="文本框 11"/>
          <p:cNvSpPr txBox="1"/>
          <p:nvPr/>
        </p:nvSpPr>
        <p:spPr>
          <a:xfrm>
            <a:off x="1259205" y="4501515"/>
            <a:ext cx="5043805" cy="737235"/>
          </a:xfrm>
          <a:prstGeom prst="rect">
            <a:avLst/>
          </a:prstGeom>
          <a:noFill/>
          <a:ln w="9525">
            <a:noFill/>
          </a:ln>
        </p:spPr>
        <p:txBody>
          <a:bodyPr wrap="square">
            <a:spAutoFit/>
          </a:bodyPr>
          <a:p>
            <a:pPr indent="0" algn="l">
              <a:lnSpc>
                <a:spcPct val="150000"/>
              </a:lnSpc>
              <a:buFont typeface="Wingdings" panose="05000000000000000000" charset="0"/>
              <a:buNone/>
            </a:pPr>
            <a:r>
              <a:rPr lang="zh-CN" altLang="en-US" sz="1400" b="0">
                <a:solidFill>
                  <a:srgbClr val="FFFF00"/>
                </a:solidFill>
                <a:latin typeface="+mn-ea"/>
              </a:rPr>
              <a:t>波束模型缺乏光滑性，导致构建出来的地图具有很多毛刺。</a:t>
            </a:r>
            <a:endParaRPr lang="zh-CN" altLang="en-US" sz="1400" b="0">
              <a:solidFill>
                <a:srgbClr val="FFFF00"/>
              </a:solidFill>
              <a:latin typeface="+mn-ea"/>
            </a:endParaRPr>
          </a:p>
          <a:p>
            <a:pPr indent="0" algn="l">
              <a:lnSpc>
                <a:spcPct val="150000"/>
              </a:lnSpc>
              <a:buFont typeface="Wingdings" panose="05000000000000000000" charset="0"/>
              <a:buNone/>
            </a:pPr>
            <a:r>
              <a:rPr lang="zh-CN" altLang="en-US" sz="1400" b="0">
                <a:solidFill>
                  <a:srgbClr val="FFFF00"/>
                </a:solidFill>
                <a:latin typeface="+mn-ea"/>
              </a:rPr>
              <a:t>似然域模型较为平滑，</a:t>
            </a:r>
            <a:r>
              <a:rPr lang="zh-CN" altLang="en-US" sz="1400">
                <a:solidFill>
                  <a:srgbClr val="FFFF00"/>
                </a:solidFill>
                <a:latin typeface="+mn-ea"/>
                <a:sym typeface="+mn-ea"/>
              </a:rPr>
              <a:t>构建出来的地图不易出现毛刺。</a:t>
            </a:r>
            <a:endParaRPr lang="zh-CN" altLang="en-US" sz="1400" b="0">
              <a:solidFill>
                <a:srgbClr val="FFFF00"/>
              </a:solidFill>
              <a:latin typeface="+mn-ea"/>
            </a:endParaRPr>
          </a:p>
        </p:txBody>
      </p:sp>
      <p:pic>
        <p:nvPicPr>
          <p:cNvPr id="16" name="图片 15" descr="图片1"/>
          <p:cNvPicPr>
            <a:picLocks noChangeAspect="1"/>
          </p:cNvPicPr>
          <p:nvPr/>
        </p:nvPicPr>
        <p:blipFill>
          <a:blip r:embed="rId9"/>
          <a:stretch>
            <a:fillRect/>
          </a:stretch>
        </p:blipFill>
        <p:spPr>
          <a:xfrm>
            <a:off x="7261225" y="488950"/>
            <a:ext cx="4632960" cy="3482340"/>
          </a:xfrm>
          <a:prstGeom prst="rect">
            <a:avLst/>
          </a:prstGeom>
        </p:spPr>
      </p:pic>
      <p:cxnSp>
        <p:nvCxnSpPr>
          <p:cNvPr id="19" name="直接箭头连接符 18"/>
          <p:cNvCxnSpPr/>
          <p:nvPr/>
        </p:nvCxnSpPr>
        <p:spPr>
          <a:xfrm flipV="1">
            <a:off x="6395720" y="1732915"/>
            <a:ext cx="823595" cy="4457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 name="直接箭头连接符 19"/>
          <p:cNvCxnSpPr/>
          <p:nvPr/>
        </p:nvCxnSpPr>
        <p:spPr>
          <a:xfrm>
            <a:off x="6473190" y="2624455"/>
            <a:ext cx="746125" cy="23545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的价值是什么？</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9" name="文本框 8"/>
          <p:cNvSpPr txBox="1"/>
          <p:nvPr>
            <p:custDataLst>
              <p:tags r:id="rId5"/>
            </p:custDataLst>
          </p:nvPr>
        </p:nvSpPr>
        <p:spPr>
          <a:xfrm>
            <a:off x="2845435" y="2332990"/>
            <a:ext cx="6968490" cy="460375"/>
          </a:xfrm>
          <a:prstGeom prst="rect">
            <a:avLst/>
          </a:prstGeom>
          <a:noFill/>
        </p:spPr>
        <p:txBody>
          <a:bodyPr wrap="square" rtlCol="0">
            <a:spAutoFit/>
          </a:bodyPr>
          <a:p>
            <a:pPr indent="0" algn="l">
              <a:lnSpc>
                <a:spcPct val="150000"/>
              </a:lnSpc>
              <a:buFont typeface="Wingdings" panose="05000000000000000000" charset="0"/>
              <a:buNone/>
            </a:pPr>
            <a:r>
              <a:rPr lang="zh-CN" altLang="en-US" sz="1600" b="1">
                <a:solidFill>
                  <a:srgbClr val="FFFF00"/>
                </a:solidFill>
              </a:rPr>
              <a:t>萌新：</a:t>
            </a:r>
            <a:r>
              <a:rPr lang="en-US" altLang="zh-CN" sz="1600" b="1">
                <a:solidFill>
                  <a:srgbClr val="FFFF00"/>
                </a:solidFill>
              </a:rPr>
              <a:t>SLAM</a:t>
            </a:r>
            <a:r>
              <a:rPr lang="zh-CN" altLang="en-US" sz="1600" b="1">
                <a:solidFill>
                  <a:srgbClr val="FFFF00"/>
                </a:solidFill>
              </a:rPr>
              <a:t>是不是不行了，搞</a:t>
            </a:r>
            <a:r>
              <a:rPr lang="en-US" altLang="zh-CN" sz="1600" b="1">
                <a:solidFill>
                  <a:srgbClr val="FFFF00"/>
                </a:solidFill>
              </a:rPr>
              <a:t>SLAM</a:t>
            </a:r>
            <a:r>
              <a:rPr lang="zh-CN" altLang="en-US" sz="1600" b="1">
                <a:solidFill>
                  <a:srgbClr val="FFFF00"/>
                </a:solidFill>
              </a:rPr>
              <a:t>还有前途吗？</a:t>
            </a:r>
            <a:endParaRPr lang="zh-CN" altLang="en-US" sz="1600" b="1">
              <a:solidFill>
                <a:srgbClr val="FFFF00"/>
              </a:solidFill>
            </a:endParaRPr>
          </a:p>
        </p:txBody>
      </p:sp>
      <p:sp>
        <p:nvSpPr>
          <p:cNvPr id="4" name="文本框 3"/>
          <p:cNvSpPr txBox="1"/>
          <p:nvPr>
            <p:custDataLst>
              <p:tags r:id="rId6"/>
            </p:custDataLst>
          </p:nvPr>
        </p:nvSpPr>
        <p:spPr>
          <a:xfrm>
            <a:off x="2845435" y="4282440"/>
            <a:ext cx="7528560" cy="1568450"/>
          </a:xfrm>
          <a:prstGeom prst="rect">
            <a:avLst/>
          </a:prstGeom>
          <a:noFill/>
        </p:spPr>
        <p:txBody>
          <a:bodyPr wrap="square" rtlCol="0">
            <a:spAutoFit/>
          </a:bodyPr>
          <a:p>
            <a:pPr indent="0" algn="l">
              <a:lnSpc>
                <a:spcPct val="150000"/>
              </a:lnSpc>
              <a:buFont typeface="Wingdings" panose="05000000000000000000" charset="0"/>
              <a:buNone/>
            </a:pPr>
            <a:r>
              <a:rPr lang="zh-CN" altLang="en-US" sz="1600" b="1">
                <a:solidFill>
                  <a:srgbClr val="FF0000"/>
                </a:solidFill>
              </a:rPr>
              <a:t>大佬：</a:t>
            </a:r>
            <a:endParaRPr lang="zh-CN" altLang="en-US" sz="1600" b="1">
              <a:solidFill>
                <a:srgbClr val="FF0000"/>
              </a:solidFill>
            </a:endParaRPr>
          </a:p>
          <a:p>
            <a:pPr marL="457200" lvl="1" indent="457200" algn="l">
              <a:lnSpc>
                <a:spcPct val="150000"/>
              </a:lnSpc>
              <a:buFont typeface="Wingdings" panose="05000000000000000000" charset="0"/>
              <a:buNone/>
            </a:pPr>
            <a:r>
              <a:rPr lang="zh-CN" altLang="en-US" sz="1600" b="1">
                <a:solidFill>
                  <a:srgbClr val="FF0000"/>
                </a:solidFill>
              </a:rPr>
              <a:t>①</a:t>
            </a:r>
            <a:r>
              <a:rPr lang="en-US" altLang="zh-CN" sz="1600" b="1">
                <a:solidFill>
                  <a:srgbClr val="FF0000"/>
                </a:solidFill>
              </a:rPr>
              <a:t> </a:t>
            </a:r>
            <a:r>
              <a:rPr lang="en-US" sz="1600" b="1">
                <a:solidFill>
                  <a:srgbClr val="FF0000"/>
                </a:solidFill>
              </a:rPr>
              <a:t>SLAM</a:t>
            </a:r>
            <a:r>
              <a:rPr lang="zh-CN" altLang="en-US" sz="1600" b="1">
                <a:solidFill>
                  <a:srgbClr val="FF0000"/>
                </a:solidFill>
              </a:rPr>
              <a:t>是人类生产生活的客观需求，</a:t>
            </a:r>
            <a:r>
              <a:rPr lang="en-US" altLang="zh-CN" sz="1600" b="1">
                <a:solidFill>
                  <a:srgbClr val="FF0000"/>
                </a:solidFill>
              </a:rPr>
              <a:t>SLAM</a:t>
            </a:r>
            <a:r>
              <a:rPr lang="zh-CN" altLang="en-US" sz="1600" b="1">
                <a:solidFill>
                  <a:srgbClr val="FF0000"/>
                </a:solidFill>
              </a:rPr>
              <a:t>是一种问题。</a:t>
            </a:r>
            <a:endParaRPr lang="zh-CN" altLang="en-US" sz="1600" b="1">
              <a:solidFill>
                <a:srgbClr val="FF0000"/>
              </a:solidFill>
            </a:endParaRPr>
          </a:p>
          <a:p>
            <a:pPr marL="457200" lvl="1" indent="457200" algn="l">
              <a:lnSpc>
                <a:spcPct val="150000"/>
              </a:lnSpc>
              <a:buFont typeface="Wingdings" panose="05000000000000000000" charset="0"/>
              <a:buNone/>
            </a:pPr>
            <a:r>
              <a:rPr lang="zh-CN" altLang="en-US" sz="1600" b="1">
                <a:solidFill>
                  <a:srgbClr val="FF0000"/>
                </a:solidFill>
              </a:rPr>
              <a:t>②</a:t>
            </a:r>
            <a:r>
              <a:rPr lang="en-US" altLang="zh-CN" sz="1600" b="1">
                <a:solidFill>
                  <a:srgbClr val="FF0000"/>
                </a:solidFill>
              </a:rPr>
              <a:t> </a:t>
            </a:r>
            <a:r>
              <a:rPr lang="zh-CN" altLang="en-US" sz="1600" b="1">
                <a:solidFill>
                  <a:srgbClr val="FF0000"/>
                </a:solidFill>
              </a:rPr>
              <a:t>只要</a:t>
            </a:r>
            <a:r>
              <a:rPr lang="en-US" altLang="zh-CN" sz="1600" b="1">
                <a:solidFill>
                  <a:srgbClr val="FF0000"/>
                </a:solidFill>
              </a:rPr>
              <a:t>SLAM</a:t>
            </a:r>
            <a:r>
              <a:rPr lang="zh-CN" altLang="en-US" sz="1600" b="1">
                <a:solidFill>
                  <a:srgbClr val="FF0000"/>
                </a:solidFill>
              </a:rPr>
              <a:t>问题一天不解决，那么搞</a:t>
            </a:r>
            <a:r>
              <a:rPr lang="en-US" altLang="zh-CN" sz="1600" b="1">
                <a:solidFill>
                  <a:srgbClr val="FF0000"/>
                </a:solidFill>
              </a:rPr>
              <a:t>SLAM</a:t>
            </a:r>
            <a:r>
              <a:rPr lang="zh-CN" altLang="en-US" sz="1600" b="1">
                <a:solidFill>
                  <a:srgbClr val="FF0000"/>
                </a:solidFill>
              </a:rPr>
              <a:t>就一定有前途。</a:t>
            </a:r>
            <a:endParaRPr lang="zh-CN" altLang="en-US" sz="1600" b="1">
              <a:solidFill>
                <a:srgbClr val="FF0000"/>
              </a:solidFill>
            </a:endParaRPr>
          </a:p>
          <a:p>
            <a:pPr marL="457200" lvl="1" indent="457200" algn="l">
              <a:lnSpc>
                <a:spcPct val="150000"/>
              </a:lnSpc>
              <a:buFont typeface="Wingdings" panose="05000000000000000000" charset="0"/>
              <a:buNone/>
            </a:pPr>
            <a:r>
              <a:rPr lang="zh-CN" altLang="en-US" sz="1600" b="1">
                <a:solidFill>
                  <a:srgbClr val="FF0000"/>
                </a:solidFill>
              </a:rPr>
              <a:t>③</a:t>
            </a:r>
            <a:r>
              <a:rPr lang="en-US" altLang="zh-CN" sz="1600" b="1">
                <a:solidFill>
                  <a:srgbClr val="FF0000"/>
                </a:solidFill>
              </a:rPr>
              <a:t> </a:t>
            </a:r>
            <a:r>
              <a:rPr lang="zh-CN" altLang="en-US" sz="1600" b="1">
                <a:solidFill>
                  <a:srgbClr val="FF0000"/>
                </a:solidFill>
              </a:rPr>
              <a:t>至少目前来看，</a:t>
            </a:r>
            <a:r>
              <a:rPr lang="en-US" altLang="zh-CN" sz="1600" b="1">
                <a:solidFill>
                  <a:srgbClr val="FF0000"/>
                </a:solidFill>
              </a:rPr>
              <a:t>SLAM</a:t>
            </a:r>
            <a:r>
              <a:rPr lang="zh-CN" altLang="en-US" sz="1600" b="1">
                <a:solidFill>
                  <a:srgbClr val="FF0000"/>
                </a:solidFill>
              </a:rPr>
              <a:t>问题还没有出现完美的解决方案。</a:t>
            </a:r>
            <a:endParaRPr lang="zh-CN" altLang="en-US" sz="1600" b="1">
              <a:solidFill>
                <a:srgbClr val="FF0000"/>
              </a:solidFill>
            </a:endParaRPr>
          </a:p>
        </p:txBody>
      </p:sp>
      <p:pic>
        <p:nvPicPr>
          <p:cNvPr id="5" name="图片 4"/>
          <p:cNvPicPr>
            <a:picLocks noChangeAspect="1"/>
          </p:cNvPicPr>
          <p:nvPr/>
        </p:nvPicPr>
        <p:blipFill>
          <a:blip r:embed="rId7"/>
          <a:stretch>
            <a:fillRect/>
          </a:stretch>
        </p:blipFill>
        <p:spPr>
          <a:xfrm>
            <a:off x="844550" y="2082165"/>
            <a:ext cx="1562735" cy="950595"/>
          </a:xfrm>
          <a:prstGeom prst="rect">
            <a:avLst/>
          </a:prstGeom>
        </p:spPr>
      </p:pic>
      <p:pic>
        <p:nvPicPr>
          <p:cNvPr id="7" name="图片 6"/>
          <p:cNvPicPr>
            <a:picLocks noChangeAspect="1"/>
          </p:cNvPicPr>
          <p:nvPr/>
        </p:nvPicPr>
        <p:blipFill>
          <a:blip r:embed="rId8"/>
          <a:stretch>
            <a:fillRect/>
          </a:stretch>
        </p:blipFill>
        <p:spPr>
          <a:xfrm>
            <a:off x="844550" y="4594860"/>
            <a:ext cx="1562735" cy="1256030"/>
          </a:xfrm>
          <a:prstGeom prst="rect">
            <a:avLst/>
          </a:prstGeom>
        </p:spPr>
      </p:pic>
      <p:sp>
        <p:nvSpPr>
          <p:cNvPr id="8" name="矩形 7"/>
          <p:cNvSpPr/>
          <p:nvPr/>
        </p:nvSpPr>
        <p:spPr>
          <a:xfrm>
            <a:off x="4076700" y="4700905"/>
            <a:ext cx="3076575" cy="427990"/>
          </a:xfrm>
          <a:prstGeom prst="rect">
            <a:avLst/>
          </a:prstGeom>
          <a:noFill/>
          <a:ln w="28575">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曲线连接符 9"/>
          <p:cNvCxnSpPr>
            <a:stCxn id="8" idx="0"/>
          </p:cNvCxnSpPr>
          <p:nvPr/>
        </p:nvCxnSpPr>
        <p:spPr>
          <a:xfrm rot="16200000">
            <a:off x="6645275" y="3079115"/>
            <a:ext cx="591185" cy="2652395"/>
          </a:xfrm>
          <a:prstGeom prst="curvedConnector2">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12" name="标题 1"/>
          <p:cNvSpPr>
            <a:spLocks noGrp="1"/>
          </p:cNvSpPr>
          <p:nvPr>
            <p:custDataLst>
              <p:tags r:id="rId9"/>
            </p:custDataLst>
          </p:nvPr>
        </p:nvSpPr>
        <p:spPr>
          <a:xfrm>
            <a:off x="7676515" y="3713480"/>
            <a:ext cx="2381885" cy="69659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3600">
                <a:solidFill>
                  <a:srgbClr val="FFFF00"/>
                </a:solidFill>
              </a:rPr>
              <a:t>？</a:t>
            </a:r>
            <a:endParaRPr lang="zh-CN" altLang="en-US" sz="3600">
              <a:solidFill>
                <a:srgbClr val="FFFF00"/>
              </a:solidFill>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3" presetClass="entr" presetSubtype="1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8" grpId="0" animBg="1"/>
      <p:bldP spid="12" grpId="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49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概率图模型</a:t>
            </a:r>
            <a:endParaRPr lang="zh-CN" altLang="en-US" sz="1400" b="0">
              <a:solidFill>
                <a:srgbClr val="FFFF00"/>
              </a:solidFill>
              <a:latin typeface="+mn-ea"/>
              <a:sym typeface="+mn-ea"/>
            </a:endParaRPr>
          </a:p>
        </p:txBody>
      </p:sp>
      <p:sp>
        <p:nvSpPr>
          <p:cNvPr id="4" name="文本框 3"/>
          <p:cNvSpPr txBox="1"/>
          <p:nvPr/>
        </p:nvSpPr>
        <p:spPr>
          <a:xfrm>
            <a:off x="2618740" y="2771140"/>
            <a:ext cx="7138670" cy="619760"/>
          </a:xfrm>
          <a:prstGeom prst="rect">
            <a:avLst/>
          </a:prstGeom>
          <a:noFill/>
          <a:ln w="9525">
            <a:noFill/>
          </a:ln>
        </p:spPr>
        <p:txBody>
          <a:bodyPr wrap="square">
            <a:noAutofit/>
          </a:bodyPr>
          <a:p>
            <a:pPr indent="0">
              <a:lnSpc>
                <a:spcPct val="200000"/>
              </a:lnSpc>
              <a:buFont typeface="Wingdings" panose="05000000000000000000" charset="0"/>
              <a:buNone/>
            </a:pPr>
            <a:r>
              <a:rPr lang="en-US" altLang="zh-CN" sz="1400" b="0">
                <a:solidFill>
                  <a:srgbClr val="FFFF00"/>
                </a:solidFill>
                <a:latin typeface="+mn-ea"/>
              </a:rPr>
              <a:t>当有了概率运动模型和概率观测模型后，怎么描述</a:t>
            </a:r>
            <a:r>
              <a:rPr lang="en-US" altLang="zh-CN" sz="1400" b="1" u="sng">
                <a:solidFill>
                  <a:srgbClr val="FFFF00"/>
                </a:solidFill>
                <a:latin typeface="+mn-ea"/>
              </a:rPr>
              <a:t>运动模型</a:t>
            </a:r>
            <a:r>
              <a:rPr lang="en-US" altLang="zh-CN" sz="1400" b="0">
                <a:solidFill>
                  <a:srgbClr val="FFFF00"/>
                </a:solidFill>
                <a:latin typeface="+mn-ea"/>
              </a:rPr>
              <a:t>与</a:t>
            </a:r>
            <a:r>
              <a:rPr lang="en-US" altLang="zh-CN" sz="1400" b="1" u="sng">
                <a:solidFill>
                  <a:srgbClr val="FFFF00"/>
                </a:solidFill>
                <a:latin typeface="+mn-ea"/>
              </a:rPr>
              <a:t>观测模型</a:t>
            </a:r>
            <a:r>
              <a:rPr lang="en-US" altLang="zh-CN" sz="1400" b="0">
                <a:solidFill>
                  <a:srgbClr val="FFFF00"/>
                </a:solidFill>
                <a:latin typeface="+mn-ea"/>
              </a:rPr>
              <a:t>之间的概率关系呢？</a:t>
            </a:r>
            <a:endParaRPr lang="en-US" altLang="zh-CN" sz="1400" b="0">
              <a:solidFill>
                <a:srgbClr val="FFFF00"/>
              </a:solidFill>
              <a:latin typeface="+mn-ea"/>
            </a:endParaRPr>
          </a:p>
        </p:txBody>
      </p:sp>
      <p:sp>
        <p:nvSpPr>
          <p:cNvPr id="10" name="右箭头 9"/>
          <p:cNvSpPr/>
          <p:nvPr>
            <p:custDataLst>
              <p:tags r:id="rId6"/>
            </p:custDataLst>
          </p:nvPr>
        </p:nvSpPr>
        <p:spPr>
          <a:xfrm>
            <a:off x="1906270" y="2991485"/>
            <a:ext cx="55245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2273300" y="3772535"/>
            <a:ext cx="1280160" cy="26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概率理论</a:t>
            </a:r>
            <a:endParaRPr lang="zh-CN" altLang="en-US" sz="1400"/>
          </a:p>
        </p:txBody>
      </p:sp>
      <p:sp>
        <p:nvSpPr>
          <p:cNvPr id="17" name="矩形 16"/>
          <p:cNvSpPr/>
          <p:nvPr/>
        </p:nvSpPr>
        <p:spPr>
          <a:xfrm>
            <a:off x="2273300" y="5279390"/>
            <a:ext cx="1280160" cy="26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图论</a:t>
            </a:r>
            <a:endParaRPr lang="zh-CN" altLang="en-US" sz="1400"/>
          </a:p>
        </p:txBody>
      </p:sp>
      <p:sp>
        <p:nvSpPr>
          <p:cNvPr id="44" name="文本框 43"/>
          <p:cNvSpPr txBox="1"/>
          <p:nvPr/>
        </p:nvSpPr>
        <p:spPr>
          <a:xfrm>
            <a:off x="1603375" y="4041140"/>
            <a:ext cx="3121025" cy="58801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a:solidFill>
                  <a:srgbClr val="FFFF00"/>
                </a:solidFill>
                <a:latin typeface="+mn-ea"/>
                <a:sym typeface="+mn-ea"/>
              </a:rPr>
              <a:t>联合概率：表示</a:t>
            </a:r>
            <a:r>
              <a:rPr lang="zh-CN" altLang="en-US" sz="1400" b="0">
                <a:solidFill>
                  <a:srgbClr val="FFFF00"/>
                </a:solidFill>
                <a:latin typeface="+mn-ea"/>
              </a:rPr>
              <a:t>随机变量间依赖关系</a:t>
            </a:r>
            <a:endParaRPr lang="zh-CN" altLang="en-US" sz="1400" b="0">
              <a:solidFill>
                <a:srgbClr val="FFFF00"/>
              </a:solidFill>
              <a:latin typeface="+mn-ea"/>
            </a:endParaRPr>
          </a:p>
        </p:txBody>
      </p:sp>
      <p:sp>
        <p:nvSpPr>
          <p:cNvPr id="18" name="文本框 17"/>
          <p:cNvSpPr txBox="1"/>
          <p:nvPr/>
        </p:nvSpPr>
        <p:spPr>
          <a:xfrm>
            <a:off x="1603375" y="5547995"/>
            <a:ext cx="2818130" cy="60198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a:solidFill>
                  <a:srgbClr val="FFFF00"/>
                </a:solidFill>
                <a:latin typeface="+mn-ea"/>
                <a:sym typeface="+mn-ea"/>
              </a:rPr>
              <a:t>图结构：数据关系的结构化展现</a:t>
            </a:r>
            <a:endParaRPr lang="zh-CN" altLang="en-US" sz="1400" b="0">
              <a:solidFill>
                <a:srgbClr val="FFFF00"/>
              </a:solidFill>
              <a:latin typeface="+mn-ea"/>
              <a:sym typeface="+mn-ea"/>
            </a:endParaRPr>
          </a:p>
        </p:txBody>
      </p:sp>
      <p:sp>
        <p:nvSpPr>
          <p:cNvPr id="41" name="椭圆 40"/>
          <p:cNvSpPr/>
          <p:nvPr/>
        </p:nvSpPr>
        <p:spPr>
          <a:xfrm>
            <a:off x="5397500" y="4396105"/>
            <a:ext cx="689610" cy="6648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000"/>
              <a:t>+</a:t>
            </a:r>
            <a:endParaRPr lang="en-US" altLang="zh-CN" sz="4000"/>
          </a:p>
        </p:txBody>
      </p:sp>
      <p:cxnSp>
        <p:nvCxnSpPr>
          <p:cNvPr id="42" name="直接箭头连接符 41"/>
          <p:cNvCxnSpPr>
            <a:stCxn id="38" idx="3"/>
            <a:endCxn id="41" idx="1"/>
          </p:cNvCxnSpPr>
          <p:nvPr/>
        </p:nvCxnSpPr>
        <p:spPr>
          <a:xfrm>
            <a:off x="3553460" y="3907155"/>
            <a:ext cx="1945005" cy="586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7" idx="3"/>
            <a:endCxn id="41" idx="3"/>
          </p:cNvCxnSpPr>
          <p:nvPr/>
        </p:nvCxnSpPr>
        <p:spPr>
          <a:xfrm flipV="1">
            <a:off x="3553460" y="4963795"/>
            <a:ext cx="1945005" cy="450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41" idx="6"/>
            <a:endCxn id="23" idx="1"/>
          </p:cNvCxnSpPr>
          <p:nvPr/>
        </p:nvCxnSpPr>
        <p:spPr>
          <a:xfrm flipV="1">
            <a:off x="6087110" y="4725670"/>
            <a:ext cx="1670685"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757795" y="4591050"/>
            <a:ext cx="1529080" cy="268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概率图模型</a:t>
            </a:r>
            <a:endParaRPr lang="zh-CN" altLang="en-US" sz="1400"/>
          </a:p>
        </p:txBody>
      </p:sp>
      <p:sp>
        <p:nvSpPr>
          <p:cNvPr id="24" name="文本框 23"/>
          <p:cNvSpPr txBox="1"/>
          <p:nvPr/>
        </p:nvSpPr>
        <p:spPr>
          <a:xfrm>
            <a:off x="6644005" y="4963795"/>
            <a:ext cx="3756660" cy="64897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将随机变量之间的概率关系用图结构进行表示</a:t>
            </a:r>
            <a:endParaRPr lang="zh-CN" altLang="en-US" sz="1400" b="0">
              <a:solidFill>
                <a:srgbClr val="FFFF00"/>
              </a:solidFill>
              <a:latin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linds(horizontal)">
                                      <p:cBhvr>
                                        <p:cTn id="15" dur="500"/>
                                        <p:tgtEl>
                                          <p:spTgt spid="3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blinds(horizontal)">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blinds(horizontal)">
                                      <p:cBhvr>
                                        <p:cTn id="31" dur="500"/>
                                        <p:tgtEl>
                                          <p:spTgt spid="42"/>
                                        </p:tgtEl>
                                      </p:cBhvr>
                                    </p:animEffect>
                                  </p:childTnLst>
                                </p:cTn>
                              </p:par>
                              <p:par>
                                <p:cTn id="32" presetID="3" presetClass="entr" presetSubtype="1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linds(horizont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linds(horizontal)">
                                      <p:cBhvr>
                                        <p:cTn id="45" dur="500"/>
                                        <p:tgtEl>
                                          <p:spTgt spid="23"/>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linds(horizontal)">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38" grpId="0" animBg="1"/>
      <p:bldP spid="44" grpId="0"/>
      <p:bldP spid="17" grpId="0" animBg="1"/>
      <p:bldP spid="18" grpId="0"/>
      <p:bldP spid="41" grpId="0" animBg="1"/>
      <p:bldP spid="23" grpId="0" animBg="1"/>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概率图模型</a:t>
            </a:r>
            <a:endParaRPr lang="zh-CN" altLang="en-US" sz="1400" b="0">
              <a:solidFill>
                <a:srgbClr val="FFFF00"/>
              </a:solidFill>
              <a:latin typeface="+mn-ea"/>
              <a:sym typeface="+mn-ea"/>
            </a:endParaRPr>
          </a:p>
        </p:txBody>
      </p:sp>
      <p:sp>
        <p:nvSpPr>
          <p:cNvPr id="27" name="文本框 26"/>
          <p:cNvSpPr txBox="1"/>
          <p:nvPr/>
        </p:nvSpPr>
        <p:spPr>
          <a:xfrm>
            <a:off x="3752850" y="1064260"/>
            <a:ext cx="1327150" cy="829945"/>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400" b="0">
                <a:solidFill>
                  <a:srgbClr val="FFFF00"/>
                </a:solidFill>
                <a:latin typeface="+mn-ea"/>
              </a:rPr>
              <a:t>连续随机变量</a:t>
            </a:r>
            <a:endParaRPr lang="zh-CN" altLang="en-US" sz="1400" b="0">
              <a:solidFill>
                <a:srgbClr val="FFFF00"/>
              </a:solidFill>
              <a:latin typeface="+mn-ea"/>
            </a:endParaRPr>
          </a:p>
          <a:p>
            <a:pPr indent="0" algn="ctr">
              <a:lnSpc>
                <a:spcPct val="200000"/>
              </a:lnSpc>
              <a:buFont typeface="Wingdings" panose="05000000000000000000" charset="0"/>
              <a:buNone/>
            </a:pPr>
            <a:r>
              <a:rPr lang="zh-CN" altLang="en-US" sz="1000" b="0">
                <a:solidFill>
                  <a:srgbClr val="FFFF00"/>
                </a:solidFill>
                <a:latin typeface="+mn-ea"/>
              </a:rPr>
              <a:t>（比如观测温度）</a:t>
            </a:r>
            <a:endParaRPr lang="zh-CN" altLang="en-US" sz="1000" b="0">
              <a:solidFill>
                <a:srgbClr val="FFFF00"/>
              </a:solidFill>
              <a:latin typeface="+mn-ea"/>
            </a:endParaRPr>
          </a:p>
        </p:txBody>
      </p:sp>
      <p:sp>
        <p:nvSpPr>
          <p:cNvPr id="12" name="文本框 11"/>
          <p:cNvSpPr txBox="1"/>
          <p:nvPr/>
        </p:nvSpPr>
        <p:spPr>
          <a:xfrm>
            <a:off x="5417820" y="1064260"/>
            <a:ext cx="1327150" cy="829945"/>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400" b="0">
                <a:solidFill>
                  <a:srgbClr val="FFFF00"/>
                </a:solidFill>
                <a:latin typeface="+mn-ea"/>
              </a:rPr>
              <a:t>离散随机变量</a:t>
            </a:r>
            <a:endParaRPr lang="zh-CN" altLang="en-US" sz="1400" b="0">
              <a:solidFill>
                <a:srgbClr val="FFFF00"/>
              </a:solidFill>
              <a:latin typeface="+mn-ea"/>
            </a:endParaRPr>
          </a:p>
          <a:p>
            <a:pPr indent="0" algn="ctr">
              <a:lnSpc>
                <a:spcPct val="200000"/>
              </a:lnSpc>
              <a:buFont typeface="Wingdings" panose="05000000000000000000" charset="0"/>
              <a:buNone/>
            </a:pPr>
            <a:r>
              <a:rPr lang="zh-CN" altLang="en-US" sz="1000" b="0">
                <a:solidFill>
                  <a:srgbClr val="FFFF00"/>
                </a:solidFill>
                <a:latin typeface="+mn-ea"/>
              </a:rPr>
              <a:t>（比如掷骰子）</a:t>
            </a:r>
            <a:endParaRPr lang="zh-CN" altLang="en-US" sz="1000" b="0">
              <a:solidFill>
                <a:srgbClr val="FFFF00"/>
              </a:solidFill>
              <a:latin typeface="+mn-ea"/>
            </a:endParaRPr>
          </a:p>
        </p:txBody>
      </p:sp>
      <p:sp>
        <p:nvSpPr>
          <p:cNvPr id="14" name="文本框 13"/>
          <p:cNvSpPr txBox="1"/>
          <p:nvPr/>
        </p:nvSpPr>
        <p:spPr>
          <a:xfrm>
            <a:off x="5042535" y="1064260"/>
            <a:ext cx="441325" cy="521970"/>
          </a:xfrm>
          <a:prstGeom prst="rect">
            <a:avLst/>
          </a:prstGeom>
          <a:noFill/>
          <a:ln w="9525">
            <a:noFill/>
          </a:ln>
        </p:spPr>
        <p:txBody>
          <a:bodyPr wrap="square">
            <a:spAutoFit/>
          </a:bodyPr>
          <a:p>
            <a:pPr indent="0" algn="ctr">
              <a:lnSpc>
                <a:spcPct val="200000"/>
              </a:lnSpc>
              <a:buFont typeface="Wingdings" panose="05000000000000000000" charset="0"/>
              <a:buNone/>
            </a:pPr>
            <a:r>
              <a:rPr lang="en-US" altLang="zh-CN" sz="1400" b="0">
                <a:solidFill>
                  <a:schemeClr val="bg1"/>
                </a:solidFill>
                <a:latin typeface="+mn-ea"/>
              </a:rPr>
              <a:t>VS</a:t>
            </a:r>
            <a:endParaRPr lang="en-US" altLang="zh-CN" sz="1400" b="0">
              <a:solidFill>
                <a:schemeClr val="bg1"/>
              </a:solidFill>
              <a:latin typeface="+mn-ea"/>
            </a:endParaRPr>
          </a:p>
        </p:txBody>
      </p:sp>
      <p:graphicFrame>
        <p:nvGraphicFramePr>
          <p:cNvPr id="3" name="对象 -2147481515"/>
          <p:cNvGraphicFramePr>
            <a:graphicFrameLocks noChangeAspect="1"/>
          </p:cNvGraphicFramePr>
          <p:nvPr/>
        </p:nvGraphicFramePr>
        <p:xfrm>
          <a:off x="4439285" y="2813050"/>
          <a:ext cx="1854200" cy="342900"/>
        </p:xfrm>
        <a:graphic>
          <a:graphicData uri="http://schemas.openxmlformats.org/presentationml/2006/ole">
            <mc:AlternateContent xmlns:mc="http://schemas.openxmlformats.org/markup-compatibility/2006">
              <mc:Choice xmlns:v="urn:schemas-microsoft-com:vml" Requires="v">
                <p:oleObj spid="_x0000_s3076" name="" r:id="rId6" imgW="1854200" imgH="342900" progId="Equation.KSEE3">
                  <p:embed/>
                </p:oleObj>
              </mc:Choice>
              <mc:Fallback>
                <p:oleObj name="" r:id="rId6" imgW="1854200" imgH="342900" progId="Equation.KSEE3">
                  <p:embed/>
                  <p:pic>
                    <p:nvPicPr>
                      <p:cNvPr id="0" name="图片 3075"/>
                      <p:cNvPicPr/>
                      <p:nvPr/>
                    </p:nvPicPr>
                    <p:blipFill>
                      <a:blip r:embed="rId7"/>
                      <a:stretch>
                        <a:fillRect/>
                      </a:stretch>
                    </p:blipFill>
                    <p:spPr>
                      <a:xfrm>
                        <a:off x="4439285" y="2813050"/>
                        <a:ext cx="1854200" cy="342900"/>
                      </a:xfrm>
                      <a:prstGeom prst="rect">
                        <a:avLst/>
                      </a:prstGeom>
                      <a:solidFill>
                        <a:schemeClr val="bg1"/>
                      </a:solidFill>
                      <a:ln w="38100">
                        <a:noFill/>
                        <a:miter/>
                      </a:ln>
                    </p:spPr>
                  </p:pic>
                </p:oleObj>
              </mc:Fallback>
            </mc:AlternateContent>
          </a:graphicData>
        </a:graphic>
      </p:graphicFrame>
      <p:sp>
        <p:nvSpPr>
          <p:cNvPr id="5" name="文本框 4"/>
          <p:cNvSpPr txBox="1"/>
          <p:nvPr/>
        </p:nvSpPr>
        <p:spPr>
          <a:xfrm>
            <a:off x="3206115" y="2813050"/>
            <a:ext cx="1327150" cy="460375"/>
          </a:xfrm>
          <a:prstGeom prst="rect">
            <a:avLst/>
          </a:prstGeom>
          <a:noFill/>
          <a:ln w="9525">
            <a:noFill/>
          </a:ln>
        </p:spPr>
        <p:txBody>
          <a:bodyPr wrap="square">
            <a:spAutoFit/>
          </a:bodyPr>
          <a:p>
            <a:pPr indent="0" algn="ctr">
              <a:lnSpc>
                <a:spcPct val="100000"/>
              </a:lnSpc>
              <a:buFont typeface="Wingdings" panose="05000000000000000000" charset="0"/>
              <a:buNone/>
            </a:pPr>
            <a:r>
              <a:rPr lang="en-US" altLang="zh-CN" sz="1400" b="0">
                <a:solidFill>
                  <a:schemeClr val="bg1"/>
                </a:solidFill>
                <a:latin typeface="+mn-ea"/>
              </a:rPr>
              <a:t>   </a:t>
            </a:r>
            <a:r>
              <a:rPr lang="zh-CN" altLang="en-US" sz="1400" b="0">
                <a:solidFill>
                  <a:srgbClr val="FFFF00"/>
                </a:solidFill>
                <a:latin typeface="+mn-ea"/>
              </a:rPr>
              <a:t>边缘分布：</a:t>
            </a:r>
            <a:endParaRPr lang="zh-CN" altLang="en-US" sz="1400" b="0">
              <a:solidFill>
                <a:srgbClr val="FFFF00"/>
              </a:solidFill>
              <a:latin typeface="+mn-ea"/>
            </a:endParaRPr>
          </a:p>
          <a:p>
            <a:pPr indent="0" algn="ctr">
              <a:lnSpc>
                <a:spcPct val="100000"/>
              </a:lnSpc>
              <a:buFont typeface="Wingdings" panose="05000000000000000000" charset="0"/>
              <a:buNone/>
            </a:pPr>
            <a:r>
              <a:rPr lang="zh-CN" altLang="en-US" sz="1000" b="0">
                <a:solidFill>
                  <a:srgbClr val="FFFF00"/>
                </a:solidFill>
                <a:latin typeface="+mn-ea"/>
              </a:rPr>
              <a:t>（概率加法）</a:t>
            </a:r>
            <a:endParaRPr lang="zh-CN" altLang="en-US" sz="1000" b="0">
              <a:solidFill>
                <a:srgbClr val="FFFF00"/>
              </a:solidFill>
              <a:latin typeface="+mn-ea"/>
            </a:endParaRPr>
          </a:p>
        </p:txBody>
      </p:sp>
      <p:sp>
        <p:nvSpPr>
          <p:cNvPr id="8" name="文本框 7"/>
          <p:cNvSpPr txBox="1"/>
          <p:nvPr/>
        </p:nvSpPr>
        <p:spPr>
          <a:xfrm>
            <a:off x="3206115" y="3447415"/>
            <a:ext cx="1327150" cy="460375"/>
          </a:xfrm>
          <a:prstGeom prst="rect">
            <a:avLst/>
          </a:prstGeom>
          <a:noFill/>
          <a:ln w="9525">
            <a:noFill/>
          </a:ln>
        </p:spPr>
        <p:txBody>
          <a:bodyPr wrap="square">
            <a:spAutoFit/>
          </a:bodyPr>
          <a:p>
            <a:pPr indent="0" algn="ctr">
              <a:lnSpc>
                <a:spcPct val="100000"/>
              </a:lnSpc>
              <a:buFont typeface="Wingdings" panose="05000000000000000000" charset="0"/>
              <a:buNone/>
            </a:pPr>
            <a:r>
              <a:rPr lang="en-US" altLang="zh-CN" sz="1400" b="0">
                <a:solidFill>
                  <a:schemeClr val="bg1"/>
                </a:solidFill>
                <a:latin typeface="+mn-ea"/>
              </a:rPr>
              <a:t>   </a:t>
            </a:r>
            <a:r>
              <a:rPr lang="zh-CN" altLang="en-US" sz="1400" b="0">
                <a:solidFill>
                  <a:srgbClr val="FFFF00"/>
                </a:solidFill>
                <a:latin typeface="+mn-ea"/>
              </a:rPr>
              <a:t>联合分布：</a:t>
            </a:r>
            <a:endParaRPr lang="zh-CN" altLang="en-US" sz="1400" b="0">
              <a:solidFill>
                <a:srgbClr val="FFFF00"/>
              </a:solidFill>
              <a:latin typeface="+mn-ea"/>
            </a:endParaRPr>
          </a:p>
          <a:p>
            <a:pPr indent="0" algn="ctr">
              <a:lnSpc>
                <a:spcPct val="100000"/>
              </a:lnSpc>
              <a:buFont typeface="Wingdings" panose="05000000000000000000" charset="0"/>
              <a:buNone/>
            </a:pPr>
            <a:r>
              <a:rPr lang="zh-CN" altLang="en-US" sz="1000" b="0">
                <a:solidFill>
                  <a:srgbClr val="FFFF00"/>
                </a:solidFill>
                <a:latin typeface="+mn-ea"/>
              </a:rPr>
              <a:t>（概率乘法）</a:t>
            </a:r>
            <a:endParaRPr lang="zh-CN" altLang="en-US" sz="1000" b="0">
              <a:solidFill>
                <a:srgbClr val="FFFF00"/>
              </a:solidFill>
              <a:latin typeface="+mn-ea"/>
            </a:endParaRPr>
          </a:p>
        </p:txBody>
      </p:sp>
      <p:graphicFrame>
        <p:nvGraphicFramePr>
          <p:cNvPr id="19" name="对象 -2147481514"/>
          <p:cNvGraphicFramePr>
            <a:graphicFrameLocks noChangeAspect="1"/>
          </p:cNvGraphicFramePr>
          <p:nvPr/>
        </p:nvGraphicFramePr>
        <p:xfrm>
          <a:off x="4438968" y="3411220"/>
          <a:ext cx="3288665" cy="660400"/>
        </p:xfrm>
        <a:graphic>
          <a:graphicData uri="http://schemas.openxmlformats.org/presentationml/2006/ole">
            <mc:AlternateContent xmlns:mc="http://schemas.openxmlformats.org/markup-compatibility/2006">
              <mc:Choice xmlns:v="urn:schemas-microsoft-com:vml" Requires="v">
                <p:oleObj spid="_x0000_s20" name="" r:id="rId8" imgW="3288665" imgH="660400" progId="Equation.KSEE3">
                  <p:embed/>
                </p:oleObj>
              </mc:Choice>
              <mc:Fallback>
                <p:oleObj name="" r:id="rId8" imgW="3288665" imgH="660400" progId="Equation.KSEE3">
                  <p:embed/>
                  <p:pic>
                    <p:nvPicPr>
                      <p:cNvPr id="0" name="图片 18"/>
                      <p:cNvPicPr/>
                      <p:nvPr/>
                    </p:nvPicPr>
                    <p:blipFill>
                      <a:blip r:embed="rId9"/>
                      <a:stretch>
                        <a:fillRect/>
                      </a:stretch>
                    </p:blipFill>
                    <p:spPr>
                      <a:xfrm>
                        <a:off x="4438968" y="3411220"/>
                        <a:ext cx="3288665" cy="660400"/>
                      </a:xfrm>
                      <a:prstGeom prst="rect">
                        <a:avLst/>
                      </a:prstGeom>
                      <a:solidFill>
                        <a:schemeClr val="bg1"/>
                      </a:solidFill>
                      <a:ln w="38100">
                        <a:noFill/>
                        <a:miter/>
                      </a:ln>
                    </p:spPr>
                  </p:pic>
                </p:oleObj>
              </mc:Fallback>
            </mc:AlternateContent>
          </a:graphicData>
        </a:graphic>
      </p:graphicFrame>
      <p:graphicFrame>
        <p:nvGraphicFramePr>
          <p:cNvPr id="9" name="对象 -2147481511"/>
          <p:cNvGraphicFramePr>
            <a:graphicFrameLocks noChangeAspect="1"/>
          </p:cNvGraphicFramePr>
          <p:nvPr/>
        </p:nvGraphicFramePr>
        <p:xfrm>
          <a:off x="4439285" y="4288790"/>
          <a:ext cx="1524000" cy="419100"/>
        </p:xfrm>
        <a:graphic>
          <a:graphicData uri="http://schemas.openxmlformats.org/presentationml/2006/ole">
            <mc:AlternateContent xmlns:mc="http://schemas.openxmlformats.org/markup-compatibility/2006">
              <mc:Choice xmlns:v="urn:schemas-microsoft-com:vml" Requires="v">
                <p:oleObj spid="_x0000_s16" name="" r:id="rId10" imgW="1524000" imgH="419100" progId="Equation.KSEE3">
                  <p:embed/>
                </p:oleObj>
              </mc:Choice>
              <mc:Fallback>
                <p:oleObj name="" r:id="rId10" imgW="1524000" imgH="419100" progId="Equation.KSEE3">
                  <p:embed/>
                  <p:pic>
                    <p:nvPicPr>
                      <p:cNvPr id="0" name="图片 19"/>
                      <p:cNvPicPr/>
                      <p:nvPr/>
                    </p:nvPicPr>
                    <p:blipFill>
                      <a:blip r:embed="rId11"/>
                      <a:stretch>
                        <a:fillRect/>
                      </a:stretch>
                    </p:blipFill>
                    <p:spPr>
                      <a:xfrm>
                        <a:off x="4439285" y="4288790"/>
                        <a:ext cx="1524000" cy="419100"/>
                      </a:xfrm>
                      <a:prstGeom prst="rect">
                        <a:avLst/>
                      </a:prstGeom>
                      <a:solidFill>
                        <a:schemeClr val="bg1"/>
                      </a:solidFill>
                      <a:ln w="38100">
                        <a:noFill/>
                        <a:miter/>
                      </a:ln>
                    </p:spPr>
                  </p:pic>
                </p:oleObj>
              </mc:Fallback>
            </mc:AlternateContent>
          </a:graphicData>
        </a:graphic>
      </p:graphicFrame>
      <p:sp>
        <p:nvSpPr>
          <p:cNvPr id="25" name="文本框 24"/>
          <p:cNvSpPr txBox="1"/>
          <p:nvPr/>
        </p:nvSpPr>
        <p:spPr>
          <a:xfrm>
            <a:off x="3206115" y="4262120"/>
            <a:ext cx="1327150" cy="306705"/>
          </a:xfrm>
          <a:prstGeom prst="rect">
            <a:avLst/>
          </a:prstGeom>
          <a:noFill/>
          <a:ln w="9525">
            <a:noFill/>
          </a:ln>
        </p:spPr>
        <p:txBody>
          <a:bodyPr wrap="square">
            <a:spAutoFit/>
          </a:bodyPr>
          <a:p>
            <a:pPr indent="0" algn="ctr">
              <a:lnSpc>
                <a:spcPct val="100000"/>
              </a:lnSpc>
              <a:buFont typeface="Wingdings" panose="05000000000000000000" charset="0"/>
              <a:buNone/>
            </a:pPr>
            <a:r>
              <a:rPr lang="en-US" altLang="zh-CN" sz="1400" b="0">
                <a:solidFill>
                  <a:schemeClr val="bg1"/>
                </a:solidFill>
                <a:latin typeface="+mn-ea"/>
              </a:rPr>
              <a:t>   </a:t>
            </a:r>
            <a:r>
              <a:rPr lang="zh-CN" altLang="en-US" sz="1400" b="0">
                <a:solidFill>
                  <a:srgbClr val="FFFF00"/>
                </a:solidFill>
                <a:latin typeface="+mn-ea"/>
              </a:rPr>
              <a:t>贝叶斯准则：</a:t>
            </a:r>
            <a:endParaRPr lang="zh-CN" altLang="en-US" sz="1400" b="0">
              <a:solidFill>
                <a:srgbClr val="FFFF00"/>
              </a:solidFill>
              <a:latin typeface="+mn-ea"/>
            </a:endParaRPr>
          </a:p>
        </p:txBody>
      </p:sp>
      <p:sp>
        <p:nvSpPr>
          <p:cNvPr id="26" name="矩形 25"/>
          <p:cNvSpPr/>
          <p:nvPr/>
        </p:nvSpPr>
        <p:spPr>
          <a:xfrm>
            <a:off x="3255645" y="2674620"/>
            <a:ext cx="4606290" cy="2140585"/>
          </a:xfrm>
          <a:prstGeom prst="rect">
            <a:avLst/>
          </a:prstGeom>
          <a:noFill/>
          <a:ln w="2540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8" name="对象 -2147481510"/>
          <p:cNvGraphicFramePr>
            <a:graphicFrameLocks noChangeAspect="1"/>
          </p:cNvGraphicFramePr>
          <p:nvPr/>
        </p:nvGraphicFramePr>
        <p:xfrm>
          <a:off x="2992120" y="5539423"/>
          <a:ext cx="4991100" cy="862965"/>
        </p:xfrm>
        <a:graphic>
          <a:graphicData uri="http://schemas.openxmlformats.org/presentationml/2006/ole">
            <mc:AlternateContent xmlns:mc="http://schemas.openxmlformats.org/markup-compatibility/2006">
              <mc:Choice xmlns:v="urn:schemas-microsoft-com:vml" Requires="v">
                <p:oleObj spid="_x0000_s29" name="" r:id="rId12" imgW="4991100" imgH="862965" progId="Equation.KSEE3">
                  <p:embed/>
                </p:oleObj>
              </mc:Choice>
              <mc:Fallback>
                <p:oleObj name="" r:id="rId12" imgW="4991100" imgH="862965" progId="Equation.KSEE3">
                  <p:embed/>
                  <p:pic>
                    <p:nvPicPr>
                      <p:cNvPr id="0" name="图片 27"/>
                      <p:cNvPicPr/>
                      <p:nvPr/>
                    </p:nvPicPr>
                    <p:blipFill>
                      <a:blip r:embed="rId13"/>
                      <a:stretch>
                        <a:fillRect/>
                      </a:stretch>
                    </p:blipFill>
                    <p:spPr>
                      <a:xfrm>
                        <a:off x="2992120" y="5539423"/>
                        <a:ext cx="4991100" cy="862965"/>
                      </a:xfrm>
                      <a:prstGeom prst="rect">
                        <a:avLst/>
                      </a:prstGeom>
                      <a:solidFill>
                        <a:schemeClr val="bg1"/>
                      </a:solidFill>
                      <a:ln w="38100">
                        <a:noFill/>
                        <a:miter/>
                      </a:ln>
                    </p:spPr>
                  </p:pic>
                </p:oleObj>
              </mc:Fallback>
            </mc:AlternateContent>
          </a:graphicData>
        </a:graphic>
      </p:graphicFrame>
      <p:cxnSp>
        <p:nvCxnSpPr>
          <p:cNvPr id="30" name="曲线连接符 29"/>
          <p:cNvCxnSpPr>
            <a:stCxn id="9" idx="3"/>
          </p:cNvCxnSpPr>
          <p:nvPr/>
        </p:nvCxnSpPr>
        <p:spPr>
          <a:xfrm>
            <a:off x="5963285" y="4498340"/>
            <a:ext cx="485140" cy="1023620"/>
          </a:xfrm>
          <a:prstGeom prst="curvedConnector2">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对象 -2147481515"/>
          <p:cNvGraphicFramePr>
            <a:graphicFrameLocks noChangeAspect="1"/>
          </p:cNvGraphicFramePr>
          <p:nvPr/>
        </p:nvGraphicFramePr>
        <p:xfrm>
          <a:off x="4454208" y="2219325"/>
          <a:ext cx="1002665" cy="215900"/>
        </p:xfrm>
        <a:graphic>
          <a:graphicData uri="http://schemas.openxmlformats.org/presentationml/2006/ole">
            <mc:AlternateContent xmlns:mc="http://schemas.openxmlformats.org/markup-compatibility/2006">
              <mc:Choice xmlns:v="urn:schemas-microsoft-com:vml" Requires="v">
                <p:oleObj spid="_x0000_s32" name="" r:id="rId14" imgW="1002665" imgH="215900" progId="Equation.KSEE3">
                  <p:embed/>
                </p:oleObj>
              </mc:Choice>
              <mc:Fallback>
                <p:oleObj name="" r:id="rId14" imgW="1002665" imgH="215900" progId="Equation.KSEE3">
                  <p:embed/>
                  <p:pic>
                    <p:nvPicPr>
                      <p:cNvPr id="0" name="图片 3075"/>
                      <p:cNvPicPr/>
                      <p:nvPr/>
                    </p:nvPicPr>
                    <p:blipFill>
                      <a:blip r:embed="rId15"/>
                      <a:stretch>
                        <a:fillRect/>
                      </a:stretch>
                    </p:blipFill>
                    <p:spPr>
                      <a:xfrm>
                        <a:off x="4454208" y="2219325"/>
                        <a:ext cx="1002665" cy="215900"/>
                      </a:xfrm>
                      <a:prstGeom prst="rect">
                        <a:avLst/>
                      </a:prstGeom>
                      <a:solidFill>
                        <a:schemeClr val="bg1"/>
                      </a:solidFill>
                      <a:ln w="38100">
                        <a:noFill/>
                        <a:miter/>
                      </a:ln>
                    </p:spPr>
                  </p:pic>
                </p:oleObj>
              </mc:Fallback>
            </mc:AlternateContent>
          </a:graphicData>
        </a:graphic>
      </p:graphicFrame>
      <p:sp>
        <p:nvSpPr>
          <p:cNvPr id="33" name="文本框 32"/>
          <p:cNvSpPr txBox="1"/>
          <p:nvPr/>
        </p:nvSpPr>
        <p:spPr>
          <a:xfrm>
            <a:off x="2940050" y="2172335"/>
            <a:ext cx="1470660" cy="306705"/>
          </a:xfrm>
          <a:prstGeom prst="rect">
            <a:avLst/>
          </a:prstGeom>
          <a:noFill/>
          <a:ln w="9525">
            <a:noFill/>
          </a:ln>
        </p:spPr>
        <p:txBody>
          <a:bodyPr wrap="square">
            <a:spAutoFit/>
          </a:bodyPr>
          <a:p>
            <a:pPr indent="0" algn="ctr">
              <a:lnSpc>
                <a:spcPct val="100000"/>
              </a:lnSpc>
              <a:buFont typeface="Wingdings" panose="05000000000000000000" charset="0"/>
              <a:buNone/>
            </a:pPr>
            <a:r>
              <a:rPr lang="en-US" altLang="zh-CN" sz="1400" b="0">
                <a:solidFill>
                  <a:schemeClr val="bg1"/>
                </a:solidFill>
                <a:latin typeface="+mn-ea"/>
              </a:rPr>
              <a:t>   </a:t>
            </a:r>
            <a:r>
              <a:rPr lang="zh-CN" altLang="en-US" sz="1400" b="0">
                <a:solidFill>
                  <a:srgbClr val="FFFF00"/>
                </a:solidFill>
                <a:latin typeface="+mn-ea"/>
              </a:rPr>
              <a:t>随机变量集合：</a:t>
            </a:r>
            <a:endParaRPr lang="zh-CN" altLang="en-US" sz="1400" b="0">
              <a:solidFill>
                <a:srgbClr val="FFFF00"/>
              </a:solidFill>
              <a:latin typeface="+mn-ea"/>
            </a:endParaRPr>
          </a:p>
        </p:txBody>
      </p:sp>
      <p:sp>
        <p:nvSpPr>
          <p:cNvPr id="34" name="文本框 33"/>
          <p:cNvSpPr txBox="1"/>
          <p:nvPr/>
        </p:nvSpPr>
        <p:spPr>
          <a:xfrm>
            <a:off x="6293485" y="4944745"/>
            <a:ext cx="1102995" cy="30670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400" b="0">
                <a:solidFill>
                  <a:srgbClr val="FFFF00"/>
                </a:solidFill>
                <a:latin typeface="+mn-ea"/>
              </a:rPr>
              <a:t>一般形式</a:t>
            </a:r>
            <a:endParaRPr lang="zh-CN" altLang="en-US" sz="1400" b="0">
              <a:solidFill>
                <a:srgbClr val="FFFF00"/>
              </a:solidFill>
              <a:latin typeface="+mn-ea"/>
            </a:endParaRPr>
          </a:p>
        </p:txBody>
      </p:sp>
      <p:sp>
        <p:nvSpPr>
          <p:cNvPr id="35" name="右箭头 34"/>
          <p:cNvSpPr/>
          <p:nvPr>
            <p:custDataLst>
              <p:tags r:id="rId16"/>
            </p:custDataLst>
          </p:nvPr>
        </p:nvSpPr>
        <p:spPr>
          <a:xfrm>
            <a:off x="7575550" y="3684905"/>
            <a:ext cx="63563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nvSpPr>
        <p:spPr>
          <a:xfrm>
            <a:off x="8302625" y="3629660"/>
            <a:ext cx="2941955" cy="30670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400" b="1">
                <a:solidFill>
                  <a:srgbClr val="FF3D3D"/>
                </a:solidFill>
                <a:latin typeface="+mn-ea"/>
              </a:rPr>
              <a:t>概率分布的展开形式，可以简化吗？</a:t>
            </a:r>
            <a:endParaRPr lang="zh-CN" altLang="en-US" sz="1400" b="1">
              <a:solidFill>
                <a:srgbClr val="FF3D3D"/>
              </a:solidFill>
              <a:latin typeface="+mn-ea"/>
            </a:endParaRPr>
          </a:p>
        </p:txBody>
      </p:sp>
      <p:sp>
        <p:nvSpPr>
          <p:cNvPr id="37" name="文本框 36"/>
          <p:cNvSpPr txBox="1"/>
          <p:nvPr/>
        </p:nvSpPr>
        <p:spPr>
          <a:xfrm>
            <a:off x="8021320" y="4172585"/>
            <a:ext cx="4096385" cy="521970"/>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400">
                <a:solidFill>
                  <a:srgbClr val="FF3D3D"/>
                </a:solidFill>
                <a:highlight>
                  <a:srgbClr val="FFFF00"/>
                </a:highlight>
                <a:latin typeface="+mn-ea"/>
              </a:rPr>
              <a:t>利用图论结构化的数据表示方式，可以让随机变量之间的依赖关系变得更为直观</a:t>
            </a:r>
            <a:r>
              <a:rPr lang="zh-CN" altLang="en-US" sz="1400" b="1">
                <a:solidFill>
                  <a:srgbClr val="FF3D3D"/>
                </a:solidFill>
                <a:highlight>
                  <a:srgbClr val="FFFF00"/>
                </a:highlight>
                <a:latin typeface="+mn-ea"/>
              </a:rPr>
              <a:t>。</a:t>
            </a:r>
            <a:endParaRPr lang="zh-CN" altLang="en-US" sz="1400" b="1">
              <a:solidFill>
                <a:srgbClr val="FF3D3D"/>
              </a:solidFill>
              <a:highlight>
                <a:srgbClr val="FFFF00"/>
              </a:highlight>
              <a:latin typeface="+mn-ea"/>
            </a:endParaRPr>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linds(horizontal)">
                                      <p:cBhvr>
                                        <p:cTn id="18" dur="500"/>
                                        <p:tgtEl>
                                          <p:spTgt spid="33"/>
                                        </p:tgtEl>
                                      </p:cBhvr>
                                    </p:animEffect>
                                  </p:childTnLst>
                                </p:cTn>
                              </p:par>
                              <p:par>
                                <p:cTn id="19" presetID="3" presetClass="entr" presetSubtype="1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linds(horizontal)">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par>
                                <p:cTn id="27" presetID="3" presetClass="entr" presetSubtype="1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linds(horizontal)">
                                      <p:cBhvr>
                                        <p:cTn id="42" dur="500"/>
                                        <p:tgtEl>
                                          <p:spTgt spid="25"/>
                                        </p:tgtEl>
                                      </p:cBhvr>
                                    </p:animEffect>
                                  </p:childTnLst>
                                </p:cTn>
                              </p:par>
                              <p:par>
                                <p:cTn id="43" presetID="3" presetClass="entr" presetSubtype="1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blinds(horizontal)">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blinds(horizontal)">
                                      <p:cBhvr>
                                        <p:cTn id="53" dur="500"/>
                                        <p:tgtEl>
                                          <p:spTgt spid="34"/>
                                        </p:tgtEl>
                                      </p:cBhvr>
                                    </p:animEffect>
                                  </p:childTnLst>
                                </p:cTn>
                              </p:par>
                              <p:par>
                                <p:cTn id="54" presetID="3" presetClass="entr" presetSubtype="1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blinds(horizontal)">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blinds(horizontal)">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blinds(horizontal)">
                                      <p:cBhvr>
                                        <p:cTn id="66" dur="500"/>
                                        <p:tgtEl>
                                          <p:spTgt spid="35"/>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blinds(horizontal)">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blinds(horizontal)">
                                      <p:cBhvr>
                                        <p:cTn id="7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P spid="14" grpId="0"/>
      <p:bldP spid="33" grpId="0"/>
      <p:bldP spid="5" grpId="0"/>
      <p:bldP spid="8" grpId="0"/>
      <p:bldP spid="25" grpId="0"/>
      <p:bldP spid="34" grpId="0"/>
      <p:bldP spid="26" grpId="0" animBg="1"/>
      <p:bldP spid="35" grpId="0" animBg="1"/>
      <p:bldP spid="36" grpId="0"/>
      <p:bldP spid="37"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概率图模型</a:t>
            </a:r>
            <a:endParaRPr lang="zh-CN" altLang="en-US" sz="1400" b="0">
              <a:solidFill>
                <a:srgbClr val="FFFF00"/>
              </a:solidFill>
              <a:latin typeface="+mn-ea"/>
              <a:sym typeface="+mn-ea"/>
            </a:endParaRPr>
          </a:p>
        </p:txBody>
      </p:sp>
      <p:pic>
        <p:nvPicPr>
          <p:cNvPr id="4" name="图片 3" descr="图片1"/>
          <p:cNvPicPr>
            <a:picLocks noChangeAspect="1"/>
          </p:cNvPicPr>
          <p:nvPr>
            <p:custDataLst>
              <p:tags r:id="rId6"/>
            </p:custDataLst>
          </p:nvPr>
        </p:nvPicPr>
        <p:blipFill>
          <a:blip r:embed="rId7"/>
          <a:stretch>
            <a:fillRect/>
          </a:stretch>
        </p:blipFill>
        <p:spPr>
          <a:xfrm>
            <a:off x="3540125" y="1774825"/>
            <a:ext cx="7616825" cy="3700780"/>
          </a:xfrm>
          <a:prstGeom prst="rect">
            <a:avLst/>
          </a:prstGeom>
        </p:spPr>
      </p:pic>
    </p:spTree>
    <p:custDataLst>
      <p:tags r:id="rId8"/>
    </p:custData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1894840" y="2992120"/>
            <a:ext cx="3581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custDataLst>
              <p:tags r:id="rId7"/>
            </p:custDataLst>
          </p:nvPr>
        </p:nvSpPr>
        <p:spPr>
          <a:xfrm>
            <a:off x="2346325" y="277685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custDataLst>
              <p:tags r:id="rId8"/>
            </p:custDataLst>
          </p:nvPr>
        </p:nvSpPr>
        <p:spPr>
          <a:xfrm>
            <a:off x="2484755" y="2526665"/>
            <a:ext cx="1312545" cy="113792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FFF00"/>
                </a:solidFill>
                <a:latin typeface="+mn-ea"/>
              </a:rPr>
              <a:t>贝叶斯网络</a:t>
            </a:r>
            <a:endParaRPr lang="zh-CN" altLang="en-US" sz="1400" b="0">
              <a:solidFill>
                <a:srgbClr val="FFFF00"/>
              </a:solidFill>
              <a:latin typeface="+mn-ea"/>
            </a:endParaRPr>
          </a:p>
          <a:p>
            <a:pPr indent="0">
              <a:lnSpc>
                <a:spcPct val="150000"/>
              </a:lnSpc>
              <a:buFont typeface="Wingdings" panose="05000000000000000000" charset="0"/>
              <a:buNone/>
            </a:pPr>
            <a:r>
              <a:rPr lang="zh-CN" altLang="en-US" sz="1400" b="0">
                <a:solidFill>
                  <a:schemeClr val="bg1"/>
                </a:solidFill>
                <a:latin typeface="+mn-ea"/>
              </a:rPr>
              <a:t>马尔可夫网络</a:t>
            </a:r>
            <a:endParaRPr lang="zh-CN" altLang="en-US" sz="1400" b="0">
              <a:solidFill>
                <a:schemeClr val="bg1"/>
              </a:solidFill>
              <a:latin typeface="+mn-ea"/>
            </a:endParaRPr>
          </a:p>
          <a:p>
            <a:pPr indent="0">
              <a:lnSpc>
                <a:spcPct val="150000"/>
              </a:lnSpc>
              <a:buFont typeface="Wingdings" panose="05000000000000000000" charset="0"/>
              <a:buNone/>
            </a:pPr>
            <a:r>
              <a:rPr lang="zh-CN" altLang="en-US" sz="1400" b="0">
                <a:solidFill>
                  <a:schemeClr val="bg1"/>
                </a:solidFill>
                <a:latin typeface="+mn-ea"/>
              </a:rPr>
              <a:t>因子图</a:t>
            </a:r>
            <a:endParaRPr lang="zh-CN" altLang="en-US" sz="1400" b="0">
              <a:solidFill>
                <a:schemeClr val="bg1"/>
              </a:solidFill>
              <a:latin typeface="+mn-ea"/>
            </a:endParaRPr>
          </a:p>
        </p:txBody>
      </p:sp>
      <p:sp>
        <p:nvSpPr>
          <p:cNvPr id="10" name="文本框 9"/>
          <p:cNvSpPr txBox="1"/>
          <p:nvPr/>
        </p:nvSpPr>
        <p:spPr>
          <a:xfrm>
            <a:off x="5584825" y="3607435"/>
            <a:ext cx="3385185"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箭头表示随机变量之间依赖的因果关系</a:t>
            </a:r>
            <a:endParaRPr lang="zh-CN" altLang="en-US" sz="1400" b="0">
              <a:solidFill>
                <a:srgbClr val="FDF731"/>
              </a:solidFill>
              <a:latin typeface="+mn-ea"/>
            </a:endParaRPr>
          </a:p>
        </p:txBody>
      </p:sp>
      <p:graphicFrame>
        <p:nvGraphicFramePr>
          <p:cNvPr id="4" name="对象 -2147482386"/>
          <p:cNvGraphicFramePr>
            <a:graphicFrameLocks noChangeAspect="1"/>
          </p:cNvGraphicFramePr>
          <p:nvPr/>
        </p:nvGraphicFramePr>
        <p:xfrm>
          <a:off x="3797300" y="5039995"/>
          <a:ext cx="6626225" cy="270510"/>
        </p:xfrm>
        <a:graphic>
          <a:graphicData uri="http://schemas.openxmlformats.org/presentationml/2006/ole">
            <mc:AlternateContent xmlns:mc="http://schemas.openxmlformats.org/markup-compatibility/2006">
              <mc:Choice xmlns:v="urn:schemas-microsoft-com:vml" Requires="v">
                <p:oleObj spid="_x0000_s3076" name="" r:id="rId9" imgW="4977765" imgH="203200" progId="Equation.KSEE3">
                  <p:embed/>
                </p:oleObj>
              </mc:Choice>
              <mc:Fallback>
                <p:oleObj name="" r:id="rId9" imgW="4977765" imgH="203200" progId="Equation.KSEE3">
                  <p:embed/>
                  <p:pic>
                    <p:nvPicPr>
                      <p:cNvPr id="0" name="图片 3075"/>
                      <p:cNvPicPr/>
                      <p:nvPr/>
                    </p:nvPicPr>
                    <p:blipFill>
                      <a:blip r:embed="rId10"/>
                      <a:stretch>
                        <a:fillRect/>
                      </a:stretch>
                    </p:blipFill>
                    <p:spPr>
                      <a:xfrm>
                        <a:off x="3797300" y="5039995"/>
                        <a:ext cx="6626225" cy="270510"/>
                      </a:xfrm>
                      <a:prstGeom prst="rect">
                        <a:avLst/>
                      </a:prstGeom>
                      <a:solidFill>
                        <a:schemeClr val="bg1"/>
                      </a:solidFill>
                      <a:ln w="38100">
                        <a:noFill/>
                        <a:miter/>
                      </a:ln>
                    </p:spPr>
                  </p:pic>
                </p:oleObj>
              </mc:Fallback>
            </mc:AlternateContent>
          </a:graphicData>
        </a:graphic>
      </p:graphicFrame>
      <p:sp>
        <p:nvSpPr>
          <p:cNvPr id="12" name="文本框 11"/>
          <p:cNvSpPr txBox="1"/>
          <p:nvPr/>
        </p:nvSpPr>
        <p:spPr>
          <a:xfrm>
            <a:off x="6666230" y="4067175"/>
            <a:ext cx="118618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条件独立性</a:t>
            </a:r>
            <a:endParaRPr lang="zh-CN" altLang="en-US" sz="1400" b="0">
              <a:solidFill>
                <a:srgbClr val="FDF731"/>
              </a:solidFill>
              <a:latin typeface="+mn-ea"/>
            </a:endParaRPr>
          </a:p>
        </p:txBody>
      </p:sp>
      <p:graphicFrame>
        <p:nvGraphicFramePr>
          <p:cNvPr id="5" name="对象 -2147482381"/>
          <p:cNvGraphicFramePr>
            <a:graphicFrameLocks noChangeAspect="1"/>
          </p:cNvGraphicFramePr>
          <p:nvPr/>
        </p:nvGraphicFramePr>
        <p:xfrm>
          <a:off x="4081780" y="5958840"/>
          <a:ext cx="2864485" cy="569595"/>
        </p:xfrm>
        <a:graphic>
          <a:graphicData uri="http://schemas.openxmlformats.org/presentationml/2006/ole">
            <mc:AlternateContent xmlns:mc="http://schemas.openxmlformats.org/markup-compatibility/2006">
              <mc:Choice xmlns:v="urn:schemas-microsoft-com:vml" Requires="v">
                <p:oleObj spid="_x0000_s14" name="" r:id="rId11" imgW="2171700" imgH="431800" progId="Equation.KSEE3">
                  <p:embed/>
                </p:oleObj>
              </mc:Choice>
              <mc:Fallback>
                <p:oleObj name="" r:id="rId11" imgW="2171700" imgH="431800" progId="Equation.KSEE3">
                  <p:embed/>
                  <p:pic>
                    <p:nvPicPr>
                      <p:cNvPr id="0" name="图片 13"/>
                      <p:cNvPicPr/>
                      <p:nvPr/>
                    </p:nvPicPr>
                    <p:blipFill>
                      <a:blip r:embed="rId12"/>
                      <a:stretch>
                        <a:fillRect/>
                      </a:stretch>
                    </p:blipFill>
                    <p:spPr>
                      <a:xfrm>
                        <a:off x="4081780" y="5958840"/>
                        <a:ext cx="2864485" cy="569595"/>
                      </a:xfrm>
                      <a:prstGeom prst="rect">
                        <a:avLst/>
                      </a:prstGeom>
                      <a:solidFill>
                        <a:schemeClr val="bg1"/>
                      </a:solidFill>
                      <a:ln w="38100">
                        <a:noFill/>
                        <a:miter/>
                      </a:ln>
                    </p:spPr>
                  </p:pic>
                </p:oleObj>
              </mc:Fallback>
            </mc:AlternateContent>
          </a:graphicData>
        </a:graphic>
      </p:graphicFrame>
      <p:sp>
        <p:nvSpPr>
          <p:cNvPr id="16" name="文本框 15"/>
          <p:cNvSpPr txBox="1"/>
          <p:nvPr/>
        </p:nvSpPr>
        <p:spPr>
          <a:xfrm>
            <a:off x="1894840" y="4945380"/>
            <a:ext cx="168021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联合分布</a:t>
            </a:r>
            <a:r>
              <a:rPr lang="zh-CN" altLang="en-US" sz="1400" b="1" u="sng">
                <a:solidFill>
                  <a:srgbClr val="FDF731"/>
                </a:solidFill>
                <a:latin typeface="+mn-ea"/>
              </a:rPr>
              <a:t>化简</a:t>
            </a:r>
            <a:r>
              <a:rPr lang="zh-CN" altLang="en-US" sz="1400" b="0">
                <a:solidFill>
                  <a:srgbClr val="FDF731"/>
                </a:solidFill>
                <a:latin typeface="+mn-ea"/>
              </a:rPr>
              <a:t>形式：</a:t>
            </a:r>
            <a:endParaRPr lang="zh-CN" altLang="en-US" sz="1400" b="0">
              <a:solidFill>
                <a:srgbClr val="FDF731"/>
              </a:solidFill>
              <a:latin typeface="+mn-ea"/>
            </a:endParaRPr>
          </a:p>
        </p:txBody>
      </p:sp>
      <p:sp>
        <p:nvSpPr>
          <p:cNvPr id="17" name="文本框 16"/>
          <p:cNvSpPr txBox="1"/>
          <p:nvPr/>
        </p:nvSpPr>
        <p:spPr>
          <a:xfrm>
            <a:off x="1894840" y="6005830"/>
            <a:ext cx="211582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联合分布</a:t>
            </a:r>
            <a:r>
              <a:rPr lang="zh-CN" altLang="en-US" sz="1400" b="1" u="sng">
                <a:solidFill>
                  <a:srgbClr val="FDF731"/>
                </a:solidFill>
                <a:latin typeface="+mn-ea"/>
              </a:rPr>
              <a:t>化简</a:t>
            </a:r>
            <a:r>
              <a:rPr lang="zh-CN" altLang="en-US" sz="1400" b="0">
                <a:solidFill>
                  <a:srgbClr val="FDF731"/>
                </a:solidFill>
                <a:latin typeface="+mn-ea"/>
              </a:rPr>
              <a:t>一般形式：</a:t>
            </a:r>
            <a:endParaRPr lang="zh-CN" altLang="en-US" sz="1400" b="0">
              <a:solidFill>
                <a:srgbClr val="FDF731"/>
              </a:solidFill>
              <a:latin typeface="+mn-ea"/>
            </a:endParaRPr>
          </a:p>
        </p:txBody>
      </p:sp>
      <p:pic>
        <p:nvPicPr>
          <p:cNvPr id="19" name="图片 18"/>
          <p:cNvPicPr>
            <a:picLocks noChangeAspect="1"/>
          </p:cNvPicPr>
          <p:nvPr/>
        </p:nvPicPr>
        <p:blipFill>
          <a:blip r:embed="rId13"/>
          <a:stretch>
            <a:fillRect/>
          </a:stretch>
        </p:blipFill>
        <p:spPr>
          <a:xfrm>
            <a:off x="5205730" y="896620"/>
            <a:ext cx="4143375" cy="2533650"/>
          </a:xfrm>
          <a:prstGeom prst="rect">
            <a:avLst/>
          </a:prstGeom>
        </p:spPr>
      </p:pic>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3" presetClass="entr" presetSubtype="1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par>
                                <p:cTn id="31" presetID="3" presetClass="entr" presetSubtype="1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1894840" y="2992120"/>
            <a:ext cx="3581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custDataLst>
              <p:tags r:id="rId7"/>
            </p:custDataLst>
          </p:nvPr>
        </p:nvSpPr>
        <p:spPr>
          <a:xfrm>
            <a:off x="2346325" y="277685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custDataLst>
              <p:tags r:id="rId8"/>
            </p:custDataLst>
          </p:nvPr>
        </p:nvSpPr>
        <p:spPr>
          <a:xfrm>
            <a:off x="2484755" y="2526665"/>
            <a:ext cx="1312545" cy="113792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FFF00"/>
                </a:solidFill>
                <a:latin typeface="+mn-ea"/>
              </a:rPr>
              <a:t>贝叶斯网络</a:t>
            </a:r>
            <a:endParaRPr lang="zh-CN" altLang="en-US" sz="1400" b="0">
              <a:solidFill>
                <a:srgbClr val="FFFF00"/>
              </a:solidFill>
              <a:latin typeface="+mn-ea"/>
            </a:endParaRPr>
          </a:p>
          <a:p>
            <a:pPr indent="0">
              <a:lnSpc>
                <a:spcPct val="150000"/>
              </a:lnSpc>
              <a:buFont typeface="Wingdings" panose="05000000000000000000" charset="0"/>
              <a:buNone/>
            </a:pPr>
            <a:r>
              <a:rPr lang="zh-CN" altLang="en-US" sz="1400" b="0">
                <a:solidFill>
                  <a:schemeClr val="bg1"/>
                </a:solidFill>
                <a:latin typeface="+mn-ea"/>
              </a:rPr>
              <a:t>马尔可夫网络</a:t>
            </a:r>
            <a:endParaRPr lang="zh-CN" altLang="en-US" sz="1400" b="0">
              <a:solidFill>
                <a:schemeClr val="bg1"/>
              </a:solidFill>
              <a:latin typeface="+mn-ea"/>
            </a:endParaRPr>
          </a:p>
          <a:p>
            <a:pPr indent="0">
              <a:lnSpc>
                <a:spcPct val="150000"/>
              </a:lnSpc>
              <a:buFont typeface="Wingdings" panose="05000000000000000000" charset="0"/>
              <a:buNone/>
            </a:pPr>
            <a:r>
              <a:rPr lang="zh-CN" altLang="en-US" sz="1400" b="0">
                <a:solidFill>
                  <a:schemeClr val="bg1"/>
                </a:solidFill>
                <a:latin typeface="+mn-ea"/>
              </a:rPr>
              <a:t>因子图</a:t>
            </a:r>
            <a:endParaRPr lang="zh-CN" altLang="en-US" sz="1400" b="0">
              <a:solidFill>
                <a:schemeClr val="bg1"/>
              </a:solidFill>
              <a:latin typeface="+mn-ea"/>
            </a:endParaRPr>
          </a:p>
        </p:txBody>
      </p:sp>
      <p:sp>
        <p:nvSpPr>
          <p:cNvPr id="10" name="文本框 9"/>
          <p:cNvSpPr txBox="1"/>
          <p:nvPr/>
        </p:nvSpPr>
        <p:spPr>
          <a:xfrm>
            <a:off x="4925695" y="777875"/>
            <a:ext cx="425704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a:solidFill>
                  <a:schemeClr val="bg1"/>
                </a:solidFill>
                <a:latin typeface="+mn-ea"/>
                <a:sym typeface="+mn-ea"/>
              </a:rPr>
              <a:t>利用</a:t>
            </a:r>
            <a:r>
              <a:rPr lang="zh-CN" altLang="en-US" sz="1400" b="1" u="sng">
                <a:solidFill>
                  <a:srgbClr val="FDF731"/>
                </a:solidFill>
                <a:latin typeface="+mn-ea"/>
                <a:sym typeface="+mn-ea"/>
              </a:rPr>
              <a:t>贝叶斯网络</a:t>
            </a:r>
            <a:r>
              <a:rPr lang="zh-CN" altLang="en-US" sz="1400">
                <a:solidFill>
                  <a:schemeClr val="bg1"/>
                </a:solidFill>
                <a:latin typeface="+mn-ea"/>
                <a:sym typeface="+mn-ea"/>
              </a:rPr>
              <a:t>进行SLAM问题的</a:t>
            </a:r>
            <a:r>
              <a:rPr lang="zh-CN" altLang="en-US" sz="1400" b="1" u="sng">
                <a:solidFill>
                  <a:srgbClr val="FFFF00"/>
                </a:solidFill>
                <a:latin typeface="+mn-ea"/>
                <a:sym typeface="+mn-ea"/>
              </a:rPr>
              <a:t>表示</a:t>
            </a:r>
            <a:r>
              <a:rPr lang="zh-CN" altLang="en-US" sz="1400">
                <a:solidFill>
                  <a:schemeClr val="bg1"/>
                </a:solidFill>
                <a:latin typeface="+mn-ea"/>
                <a:sym typeface="+mn-ea"/>
              </a:rPr>
              <a:t>及</a:t>
            </a:r>
            <a:r>
              <a:rPr lang="zh-CN" altLang="en-US" sz="1400" b="1" u="sng">
                <a:solidFill>
                  <a:srgbClr val="FFFF00"/>
                </a:solidFill>
                <a:latin typeface="+mn-ea"/>
                <a:sym typeface="+mn-ea"/>
              </a:rPr>
              <a:t>推理</a:t>
            </a:r>
            <a:r>
              <a:rPr lang="zh-CN" altLang="en-US" sz="1400">
                <a:solidFill>
                  <a:schemeClr val="bg1"/>
                </a:solidFill>
                <a:latin typeface="+mn-ea"/>
                <a:sym typeface="+mn-ea"/>
              </a:rPr>
              <a:t>过程</a:t>
            </a:r>
            <a:endParaRPr lang="zh-CN" altLang="en-US" sz="1400" b="0">
              <a:solidFill>
                <a:srgbClr val="FDF731"/>
              </a:solidFill>
              <a:latin typeface="+mn-ea"/>
            </a:endParaRPr>
          </a:p>
        </p:txBody>
      </p:sp>
      <p:pic>
        <p:nvPicPr>
          <p:cNvPr id="30" name="图片 29" descr="图片2"/>
          <p:cNvPicPr>
            <a:picLocks noChangeAspect="1"/>
          </p:cNvPicPr>
          <p:nvPr/>
        </p:nvPicPr>
        <p:blipFill>
          <a:blip r:embed="rId9"/>
          <a:stretch>
            <a:fillRect/>
          </a:stretch>
        </p:blipFill>
        <p:spPr>
          <a:xfrm>
            <a:off x="3757295" y="1300480"/>
            <a:ext cx="5708015" cy="2679700"/>
          </a:xfrm>
          <a:prstGeom prst="rect">
            <a:avLst/>
          </a:prstGeom>
        </p:spPr>
      </p:pic>
      <p:sp>
        <p:nvSpPr>
          <p:cNvPr id="31" name="文本框 30"/>
          <p:cNvSpPr txBox="1"/>
          <p:nvPr/>
        </p:nvSpPr>
        <p:spPr>
          <a:xfrm>
            <a:off x="9511665" y="2254885"/>
            <a:ext cx="215265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DF731"/>
                </a:solidFill>
                <a:latin typeface="+mn-ea"/>
              </a:rPr>
              <a:t>静态贝叶斯网络【表示】</a:t>
            </a:r>
            <a:endParaRPr lang="zh-CN" altLang="en-US" sz="1400" b="0">
              <a:solidFill>
                <a:srgbClr val="FDF731"/>
              </a:solidFill>
              <a:latin typeface="+mn-ea"/>
            </a:endParaRPr>
          </a:p>
        </p:txBody>
      </p:sp>
      <p:pic>
        <p:nvPicPr>
          <p:cNvPr id="32" name="图片 31" descr="图片3"/>
          <p:cNvPicPr>
            <a:picLocks noChangeAspect="1"/>
          </p:cNvPicPr>
          <p:nvPr/>
        </p:nvPicPr>
        <p:blipFill>
          <a:blip r:embed="rId10"/>
          <a:stretch>
            <a:fillRect/>
          </a:stretch>
        </p:blipFill>
        <p:spPr>
          <a:xfrm>
            <a:off x="5205095" y="4091940"/>
            <a:ext cx="3365500" cy="2680335"/>
          </a:xfrm>
          <a:prstGeom prst="rect">
            <a:avLst/>
          </a:prstGeom>
        </p:spPr>
      </p:pic>
      <p:sp>
        <p:nvSpPr>
          <p:cNvPr id="33" name="文本框 32"/>
          <p:cNvSpPr txBox="1"/>
          <p:nvPr/>
        </p:nvSpPr>
        <p:spPr>
          <a:xfrm>
            <a:off x="9102725" y="4758055"/>
            <a:ext cx="3206115" cy="1383665"/>
          </a:xfrm>
          <a:prstGeom prst="rect">
            <a:avLst/>
          </a:prstGeom>
          <a:noFill/>
          <a:ln w="9525">
            <a:noFill/>
          </a:ln>
        </p:spPr>
        <p:txBody>
          <a:bodyPr wrap="square">
            <a:spAutoFit/>
          </a:bodyPr>
          <a:p>
            <a:pPr indent="0">
              <a:lnSpc>
                <a:spcPct val="150000"/>
              </a:lnSpc>
              <a:buFont typeface="Wingdings" panose="05000000000000000000" charset="0"/>
              <a:buNone/>
            </a:pPr>
            <a:r>
              <a:rPr lang="zh-CN" altLang="en-US" sz="1400" b="0">
                <a:solidFill>
                  <a:srgbClr val="FDF731"/>
                </a:solidFill>
                <a:latin typeface="+mn-ea"/>
              </a:rPr>
              <a:t>静态贝叶斯网络【推理】</a:t>
            </a:r>
            <a:endParaRPr lang="zh-CN" altLang="en-US" sz="1400" b="0">
              <a:solidFill>
                <a:srgbClr val="FDF731"/>
              </a:solidFill>
              <a:latin typeface="+mn-ea"/>
            </a:endParaRPr>
          </a:p>
          <a:p>
            <a:pPr marL="285750" indent="-285750">
              <a:lnSpc>
                <a:spcPct val="150000"/>
              </a:lnSpc>
              <a:buFont typeface="Wingdings" panose="05000000000000000000" charset="0"/>
              <a:buChar char="Ø"/>
            </a:pPr>
            <a:r>
              <a:rPr lang="zh-CN" altLang="en-US" sz="1400" b="0">
                <a:solidFill>
                  <a:srgbClr val="FDF731"/>
                </a:solidFill>
                <a:latin typeface="+mn-ea"/>
              </a:rPr>
              <a:t>给定观测</a:t>
            </a:r>
            <a:endParaRPr lang="zh-CN" altLang="en-US" sz="1400" b="0">
              <a:solidFill>
                <a:srgbClr val="FDF731"/>
              </a:solidFill>
              <a:latin typeface="+mn-ea"/>
            </a:endParaRPr>
          </a:p>
          <a:p>
            <a:pPr marL="285750" indent="-285750">
              <a:lnSpc>
                <a:spcPct val="150000"/>
              </a:lnSpc>
              <a:buFont typeface="Wingdings" panose="05000000000000000000" charset="0"/>
              <a:buChar char="Ø"/>
            </a:pPr>
            <a:r>
              <a:rPr lang="zh-CN" altLang="en-US" sz="1400" b="0">
                <a:solidFill>
                  <a:srgbClr val="FDF731"/>
                </a:solidFill>
                <a:latin typeface="+mn-ea"/>
              </a:rPr>
              <a:t>先验信息（模型结构、模型参数）</a:t>
            </a:r>
            <a:endParaRPr lang="zh-CN" altLang="en-US" sz="1400" b="0">
              <a:solidFill>
                <a:srgbClr val="FDF731"/>
              </a:solidFill>
              <a:latin typeface="+mn-ea"/>
            </a:endParaRPr>
          </a:p>
          <a:p>
            <a:pPr marL="285750" indent="-285750">
              <a:lnSpc>
                <a:spcPct val="150000"/>
              </a:lnSpc>
              <a:buFont typeface="Wingdings" panose="05000000000000000000" charset="0"/>
              <a:buChar char="Ø"/>
            </a:pPr>
            <a:r>
              <a:rPr lang="zh-CN" altLang="en-US" sz="1400" b="0">
                <a:solidFill>
                  <a:srgbClr val="FDF731"/>
                </a:solidFill>
                <a:latin typeface="+mn-ea"/>
              </a:rPr>
              <a:t>预测结果</a:t>
            </a:r>
            <a:endParaRPr lang="zh-CN" altLang="en-US" sz="1400" b="0">
              <a:solidFill>
                <a:srgbClr val="FDF731"/>
              </a:solidFill>
              <a:latin typeface="+mn-ea"/>
            </a:endParaRPr>
          </a:p>
        </p:txBody>
      </p:sp>
      <p:sp>
        <p:nvSpPr>
          <p:cNvPr id="35" name="右箭头 34"/>
          <p:cNvSpPr/>
          <p:nvPr>
            <p:custDataLst>
              <p:tags r:id="rId11"/>
            </p:custDataLst>
          </p:nvPr>
        </p:nvSpPr>
        <p:spPr>
          <a:xfrm rot="5400000">
            <a:off x="9639300" y="3655695"/>
            <a:ext cx="194437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0664825" y="3110230"/>
            <a:ext cx="1251585" cy="1060450"/>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b="0">
                <a:solidFill>
                  <a:srgbClr val="FDF731"/>
                </a:solidFill>
                <a:latin typeface="+mn-ea"/>
              </a:rPr>
              <a:t>【学习】</a:t>
            </a:r>
            <a:endParaRPr lang="zh-CN" altLang="en-US" sz="1400" b="0">
              <a:solidFill>
                <a:srgbClr val="FDF731"/>
              </a:solidFill>
              <a:latin typeface="+mn-ea"/>
            </a:endParaRPr>
          </a:p>
          <a:p>
            <a:pPr marL="285750" indent="-285750" algn="ctr">
              <a:lnSpc>
                <a:spcPct val="150000"/>
              </a:lnSpc>
              <a:buFont typeface="Wingdings" panose="05000000000000000000" charset="0"/>
              <a:buChar char="Ø"/>
            </a:pPr>
            <a:r>
              <a:rPr lang="zh-CN" altLang="en-US" sz="1400" b="0">
                <a:solidFill>
                  <a:srgbClr val="FDF731"/>
                </a:solidFill>
                <a:latin typeface="+mn-ea"/>
              </a:rPr>
              <a:t>模型结构</a:t>
            </a:r>
            <a:endParaRPr lang="zh-CN" altLang="en-US" sz="1400" b="0">
              <a:solidFill>
                <a:srgbClr val="FDF731"/>
              </a:solidFill>
              <a:latin typeface="+mn-ea"/>
            </a:endParaRPr>
          </a:p>
          <a:p>
            <a:pPr marL="285750" indent="-285750" algn="ctr">
              <a:lnSpc>
                <a:spcPct val="150000"/>
              </a:lnSpc>
              <a:buFont typeface="Wingdings" panose="05000000000000000000" charset="0"/>
              <a:buChar char="Ø"/>
            </a:pPr>
            <a:r>
              <a:rPr lang="zh-CN" altLang="en-US" sz="1400" b="0">
                <a:solidFill>
                  <a:srgbClr val="FDF731"/>
                </a:solidFill>
                <a:latin typeface="+mn-ea"/>
              </a:rPr>
              <a:t>模型参数</a:t>
            </a:r>
            <a:endParaRPr lang="zh-CN" altLang="en-US" sz="1400" b="0">
              <a:solidFill>
                <a:srgbClr val="FDF731"/>
              </a:solidFill>
              <a:latin typeface="+mn-ea"/>
            </a:endParaRPr>
          </a:p>
        </p:txBody>
      </p:sp>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linds(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linds(horizontal)">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linds(horizontal)">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5" grpId="0" animBg="1"/>
      <p:bldP spid="19" grpId="0"/>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1894840" y="2992120"/>
            <a:ext cx="3581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custDataLst>
              <p:tags r:id="rId7"/>
            </p:custDataLst>
          </p:nvPr>
        </p:nvSpPr>
        <p:spPr>
          <a:xfrm>
            <a:off x="2346325" y="277685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custDataLst>
              <p:tags r:id="rId8"/>
            </p:custDataLst>
          </p:nvPr>
        </p:nvSpPr>
        <p:spPr>
          <a:xfrm>
            <a:off x="2484755" y="2526665"/>
            <a:ext cx="1312545" cy="113792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FFF00"/>
                </a:solidFill>
                <a:latin typeface="+mn-ea"/>
              </a:rPr>
              <a:t>贝叶斯网络</a:t>
            </a:r>
            <a:endParaRPr lang="zh-CN" altLang="en-US" sz="1400" b="0">
              <a:solidFill>
                <a:srgbClr val="FFFF00"/>
              </a:solidFill>
              <a:latin typeface="+mn-ea"/>
            </a:endParaRPr>
          </a:p>
          <a:p>
            <a:pPr indent="0">
              <a:lnSpc>
                <a:spcPct val="150000"/>
              </a:lnSpc>
              <a:buFont typeface="Wingdings" panose="05000000000000000000" charset="0"/>
              <a:buNone/>
            </a:pPr>
            <a:r>
              <a:rPr lang="zh-CN" altLang="en-US" sz="1400" b="0">
                <a:solidFill>
                  <a:schemeClr val="bg1"/>
                </a:solidFill>
                <a:latin typeface="+mn-ea"/>
              </a:rPr>
              <a:t>马尔可夫网络</a:t>
            </a:r>
            <a:endParaRPr lang="zh-CN" altLang="en-US" sz="1400" b="0">
              <a:solidFill>
                <a:schemeClr val="bg1"/>
              </a:solidFill>
              <a:latin typeface="+mn-ea"/>
            </a:endParaRPr>
          </a:p>
          <a:p>
            <a:pPr indent="0">
              <a:lnSpc>
                <a:spcPct val="150000"/>
              </a:lnSpc>
              <a:buFont typeface="Wingdings" panose="05000000000000000000" charset="0"/>
              <a:buNone/>
            </a:pPr>
            <a:r>
              <a:rPr lang="zh-CN" altLang="en-US" sz="1400" b="0">
                <a:solidFill>
                  <a:schemeClr val="bg1"/>
                </a:solidFill>
                <a:latin typeface="+mn-ea"/>
              </a:rPr>
              <a:t>因子图</a:t>
            </a:r>
            <a:endParaRPr lang="zh-CN" altLang="en-US" sz="1400" b="0">
              <a:solidFill>
                <a:schemeClr val="bg1"/>
              </a:solidFill>
              <a:latin typeface="+mn-ea"/>
            </a:endParaRPr>
          </a:p>
        </p:txBody>
      </p:sp>
      <p:sp>
        <p:nvSpPr>
          <p:cNvPr id="10" name="文本框 9"/>
          <p:cNvSpPr txBox="1"/>
          <p:nvPr/>
        </p:nvSpPr>
        <p:spPr>
          <a:xfrm>
            <a:off x="4925695" y="777875"/>
            <a:ext cx="425704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a:solidFill>
                  <a:schemeClr val="bg1"/>
                </a:solidFill>
                <a:latin typeface="+mn-ea"/>
                <a:sym typeface="+mn-ea"/>
              </a:rPr>
              <a:t>利用</a:t>
            </a:r>
            <a:r>
              <a:rPr lang="zh-CN" altLang="en-US" sz="1400" b="1" u="sng">
                <a:solidFill>
                  <a:srgbClr val="FDF731"/>
                </a:solidFill>
                <a:latin typeface="+mn-ea"/>
                <a:sym typeface="+mn-ea"/>
              </a:rPr>
              <a:t>贝叶斯网络</a:t>
            </a:r>
            <a:r>
              <a:rPr lang="zh-CN" altLang="en-US" sz="1400">
                <a:solidFill>
                  <a:schemeClr val="bg1"/>
                </a:solidFill>
                <a:latin typeface="+mn-ea"/>
                <a:sym typeface="+mn-ea"/>
              </a:rPr>
              <a:t>进行SLAM问题的</a:t>
            </a:r>
            <a:r>
              <a:rPr lang="zh-CN" altLang="en-US" sz="1400" b="1" u="sng">
                <a:solidFill>
                  <a:srgbClr val="FFFF00"/>
                </a:solidFill>
                <a:latin typeface="+mn-ea"/>
                <a:sym typeface="+mn-ea"/>
              </a:rPr>
              <a:t>表示</a:t>
            </a:r>
            <a:r>
              <a:rPr lang="zh-CN" altLang="en-US" sz="1400">
                <a:solidFill>
                  <a:schemeClr val="bg1"/>
                </a:solidFill>
                <a:latin typeface="+mn-ea"/>
                <a:sym typeface="+mn-ea"/>
              </a:rPr>
              <a:t>及</a:t>
            </a:r>
            <a:r>
              <a:rPr lang="zh-CN" altLang="en-US" sz="1400" b="1" u="sng">
                <a:solidFill>
                  <a:srgbClr val="FFFF00"/>
                </a:solidFill>
                <a:latin typeface="+mn-ea"/>
                <a:sym typeface="+mn-ea"/>
              </a:rPr>
              <a:t>推理</a:t>
            </a:r>
            <a:r>
              <a:rPr lang="zh-CN" altLang="en-US" sz="1400">
                <a:solidFill>
                  <a:schemeClr val="bg1"/>
                </a:solidFill>
                <a:latin typeface="+mn-ea"/>
                <a:sym typeface="+mn-ea"/>
              </a:rPr>
              <a:t>过程</a:t>
            </a:r>
            <a:endParaRPr lang="zh-CN" altLang="en-US" sz="1400" b="0">
              <a:solidFill>
                <a:srgbClr val="FDF731"/>
              </a:solidFill>
              <a:latin typeface="+mn-ea"/>
            </a:endParaRPr>
          </a:p>
        </p:txBody>
      </p:sp>
      <p:sp>
        <p:nvSpPr>
          <p:cNvPr id="31" name="文本框 30"/>
          <p:cNvSpPr txBox="1"/>
          <p:nvPr/>
        </p:nvSpPr>
        <p:spPr>
          <a:xfrm>
            <a:off x="8856345" y="1422400"/>
            <a:ext cx="339344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a:solidFill>
                  <a:srgbClr val="FDF731"/>
                </a:solidFill>
                <a:latin typeface="+mn-ea"/>
                <a:sym typeface="+mn-ea"/>
              </a:rPr>
              <a:t>动态贝叶斯网络【对</a:t>
            </a:r>
            <a:r>
              <a:rPr lang="en-US" altLang="zh-CN" sz="1400">
                <a:solidFill>
                  <a:srgbClr val="FDF731"/>
                </a:solidFill>
                <a:latin typeface="+mn-ea"/>
                <a:sym typeface="+mn-ea"/>
              </a:rPr>
              <a:t>SLAM</a:t>
            </a:r>
            <a:r>
              <a:rPr lang="zh-CN" altLang="en-US" sz="1400">
                <a:solidFill>
                  <a:srgbClr val="FDF731"/>
                </a:solidFill>
                <a:latin typeface="+mn-ea"/>
                <a:sym typeface="+mn-ea"/>
              </a:rPr>
              <a:t>问题的表示】</a:t>
            </a:r>
            <a:endParaRPr lang="zh-CN" altLang="en-US" sz="1400" b="0">
              <a:solidFill>
                <a:srgbClr val="FDF731"/>
              </a:solidFill>
              <a:latin typeface="+mn-ea"/>
              <a:sym typeface="+mn-ea"/>
            </a:endParaRPr>
          </a:p>
        </p:txBody>
      </p:sp>
      <p:sp>
        <p:nvSpPr>
          <p:cNvPr id="33" name="文本框 32"/>
          <p:cNvSpPr txBox="1"/>
          <p:nvPr/>
        </p:nvSpPr>
        <p:spPr>
          <a:xfrm>
            <a:off x="8856980" y="4758055"/>
            <a:ext cx="3451860" cy="1383665"/>
          </a:xfrm>
          <a:prstGeom prst="rect">
            <a:avLst/>
          </a:prstGeom>
          <a:noFill/>
          <a:ln w="9525">
            <a:noFill/>
          </a:ln>
        </p:spPr>
        <p:txBody>
          <a:bodyPr wrap="square">
            <a:spAutoFit/>
          </a:bodyPr>
          <a:p>
            <a:pPr indent="0">
              <a:lnSpc>
                <a:spcPct val="150000"/>
              </a:lnSpc>
              <a:buFont typeface="Wingdings" panose="05000000000000000000" charset="0"/>
              <a:buNone/>
            </a:pPr>
            <a:r>
              <a:rPr lang="zh-CN" altLang="en-US" sz="1400">
                <a:solidFill>
                  <a:srgbClr val="FDF731"/>
                </a:solidFill>
                <a:latin typeface="+mn-ea"/>
                <a:sym typeface="+mn-ea"/>
              </a:rPr>
              <a:t>动态贝叶斯网络【对</a:t>
            </a:r>
            <a:r>
              <a:rPr lang="en-US" altLang="zh-CN" sz="1400">
                <a:solidFill>
                  <a:srgbClr val="FDF731"/>
                </a:solidFill>
                <a:latin typeface="+mn-ea"/>
                <a:sym typeface="+mn-ea"/>
              </a:rPr>
              <a:t>SLAM</a:t>
            </a:r>
            <a:r>
              <a:rPr lang="zh-CN" altLang="en-US" sz="1400">
                <a:solidFill>
                  <a:srgbClr val="FDF731"/>
                </a:solidFill>
                <a:latin typeface="+mn-ea"/>
                <a:sym typeface="+mn-ea"/>
              </a:rPr>
              <a:t>问题的推理】</a:t>
            </a:r>
            <a:endParaRPr lang="zh-CN" altLang="en-US" sz="1400" b="0">
              <a:solidFill>
                <a:srgbClr val="FDF731"/>
              </a:solidFill>
              <a:latin typeface="+mn-ea"/>
            </a:endParaRPr>
          </a:p>
          <a:p>
            <a:pPr marL="285750" indent="-285750">
              <a:lnSpc>
                <a:spcPct val="150000"/>
              </a:lnSpc>
              <a:buFont typeface="Wingdings" panose="05000000000000000000" charset="0"/>
              <a:buChar char="Ø"/>
            </a:pPr>
            <a:r>
              <a:rPr lang="zh-CN" altLang="en-US" sz="1400" b="0">
                <a:solidFill>
                  <a:srgbClr val="FDF731"/>
                </a:solidFill>
                <a:latin typeface="+mn-ea"/>
              </a:rPr>
              <a:t>给定观测</a:t>
            </a:r>
            <a:endParaRPr lang="zh-CN" altLang="en-US" sz="1400" b="0">
              <a:solidFill>
                <a:srgbClr val="FDF731"/>
              </a:solidFill>
              <a:latin typeface="+mn-ea"/>
            </a:endParaRPr>
          </a:p>
          <a:p>
            <a:pPr marL="285750" indent="-285750">
              <a:lnSpc>
                <a:spcPct val="150000"/>
              </a:lnSpc>
              <a:buFont typeface="Wingdings" panose="05000000000000000000" charset="0"/>
              <a:buChar char="Ø"/>
            </a:pPr>
            <a:r>
              <a:rPr lang="zh-CN" altLang="en-US" sz="1400" b="0">
                <a:solidFill>
                  <a:srgbClr val="FDF731"/>
                </a:solidFill>
                <a:latin typeface="+mn-ea"/>
              </a:rPr>
              <a:t>先验信息（模型结构、模型参数）</a:t>
            </a:r>
            <a:endParaRPr lang="zh-CN" altLang="en-US" sz="1400" b="0">
              <a:solidFill>
                <a:srgbClr val="FDF731"/>
              </a:solidFill>
              <a:latin typeface="+mn-ea"/>
            </a:endParaRPr>
          </a:p>
          <a:p>
            <a:pPr marL="285750" indent="-285750">
              <a:lnSpc>
                <a:spcPct val="150000"/>
              </a:lnSpc>
              <a:buFont typeface="Wingdings" panose="05000000000000000000" charset="0"/>
              <a:buChar char="Ø"/>
            </a:pPr>
            <a:r>
              <a:rPr lang="zh-CN" altLang="en-US" sz="1400" b="0">
                <a:solidFill>
                  <a:srgbClr val="FDF731"/>
                </a:solidFill>
                <a:latin typeface="+mn-ea"/>
              </a:rPr>
              <a:t>预测结果</a:t>
            </a:r>
            <a:endParaRPr lang="zh-CN" altLang="en-US" sz="1400" b="0">
              <a:solidFill>
                <a:srgbClr val="FDF731"/>
              </a:solidFill>
              <a:latin typeface="+mn-ea"/>
            </a:endParaRPr>
          </a:p>
        </p:txBody>
      </p:sp>
      <p:sp>
        <p:nvSpPr>
          <p:cNvPr id="35" name="右箭头 34"/>
          <p:cNvSpPr/>
          <p:nvPr>
            <p:custDataLst>
              <p:tags r:id="rId9"/>
            </p:custDataLst>
          </p:nvPr>
        </p:nvSpPr>
        <p:spPr>
          <a:xfrm rot="5400000">
            <a:off x="9228455" y="3244850"/>
            <a:ext cx="2766695"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0664825" y="3110230"/>
            <a:ext cx="1251585" cy="1060450"/>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b="0">
                <a:solidFill>
                  <a:srgbClr val="FDF731"/>
                </a:solidFill>
                <a:latin typeface="+mn-ea"/>
              </a:rPr>
              <a:t>【学习】</a:t>
            </a:r>
            <a:endParaRPr lang="zh-CN" altLang="en-US" sz="1400" b="0">
              <a:solidFill>
                <a:srgbClr val="FDF731"/>
              </a:solidFill>
              <a:latin typeface="+mn-ea"/>
            </a:endParaRPr>
          </a:p>
          <a:p>
            <a:pPr marL="285750" indent="-285750" algn="ctr">
              <a:lnSpc>
                <a:spcPct val="150000"/>
              </a:lnSpc>
              <a:buFont typeface="Wingdings" panose="05000000000000000000" charset="0"/>
              <a:buChar char="Ø"/>
            </a:pPr>
            <a:r>
              <a:rPr lang="zh-CN" altLang="en-US" sz="1400" b="0">
                <a:solidFill>
                  <a:srgbClr val="FDF731"/>
                </a:solidFill>
                <a:latin typeface="+mn-ea"/>
              </a:rPr>
              <a:t>模型结构</a:t>
            </a:r>
            <a:endParaRPr lang="zh-CN" altLang="en-US" sz="1400" b="0">
              <a:solidFill>
                <a:srgbClr val="FDF731"/>
              </a:solidFill>
              <a:latin typeface="+mn-ea"/>
            </a:endParaRPr>
          </a:p>
          <a:p>
            <a:pPr marL="285750" indent="-285750" algn="ctr">
              <a:lnSpc>
                <a:spcPct val="150000"/>
              </a:lnSpc>
              <a:buFont typeface="Wingdings" panose="05000000000000000000" charset="0"/>
              <a:buChar char="Ø"/>
            </a:pPr>
            <a:r>
              <a:rPr lang="zh-CN" altLang="en-US" sz="1400" b="0">
                <a:solidFill>
                  <a:srgbClr val="FDF731"/>
                </a:solidFill>
                <a:latin typeface="+mn-ea"/>
              </a:rPr>
              <a:t>模型参数</a:t>
            </a:r>
            <a:endParaRPr lang="zh-CN" altLang="en-US" sz="1400" b="0">
              <a:solidFill>
                <a:srgbClr val="FDF731"/>
              </a:solidFill>
              <a:latin typeface="+mn-ea"/>
            </a:endParaRPr>
          </a:p>
        </p:txBody>
      </p:sp>
      <p:pic>
        <p:nvPicPr>
          <p:cNvPr id="34" name="图片 33" descr="图片4"/>
          <p:cNvPicPr>
            <a:picLocks noChangeAspect="1"/>
          </p:cNvPicPr>
          <p:nvPr/>
        </p:nvPicPr>
        <p:blipFill>
          <a:blip r:embed="rId10"/>
          <a:stretch>
            <a:fillRect/>
          </a:stretch>
        </p:blipFill>
        <p:spPr>
          <a:xfrm>
            <a:off x="3901440" y="2099310"/>
            <a:ext cx="5913755" cy="2539365"/>
          </a:xfrm>
          <a:prstGeom prst="rect">
            <a:avLst/>
          </a:prstGeom>
        </p:spPr>
      </p:pic>
      <p:graphicFrame>
        <p:nvGraphicFramePr>
          <p:cNvPr id="4" name="对象 -2147481451"/>
          <p:cNvGraphicFramePr>
            <a:graphicFrameLocks noChangeAspect="1"/>
          </p:cNvGraphicFramePr>
          <p:nvPr/>
        </p:nvGraphicFramePr>
        <p:xfrm>
          <a:off x="6467475" y="5447030"/>
          <a:ext cx="1785620" cy="287020"/>
        </p:xfrm>
        <a:graphic>
          <a:graphicData uri="http://schemas.openxmlformats.org/presentationml/2006/ole">
            <mc:AlternateContent xmlns:mc="http://schemas.openxmlformats.org/markup-compatibility/2006">
              <mc:Choice xmlns:v="urn:schemas-microsoft-com:vml" Requires="v">
                <p:oleObj spid="_x0000_s39" name="" r:id="rId11" imgW="1422400" imgH="228600" progId="Equation.KSEE3">
                  <p:embed/>
                </p:oleObj>
              </mc:Choice>
              <mc:Fallback>
                <p:oleObj name="" r:id="rId11" imgW="1422400" imgH="228600" progId="Equation.KSEE3">
                  <p:embed/>
                  <p:pic>
                    <p:nvPicPr>
                      <p:cNvPr id="0" name="图片 38"/>
                      <p:cNvPicPr/>
                      <p:nvPr/>
                    </p:nvPicPr>
                    <p:blipFill>
                      <a:blip r:embed="rId12"/>
                      <a:stretch>
                        <a:fillRect/>
                      </a:stretch>
                    </p:blipFill>
                    <p:spPr>
                      <a:xfrm>
                        <a:off x="6467475" y="5447030"/>
                        <a:ext cx="1785620" cy="287020"/>
                      </a:xfrm>
                      <a:prstGeom prst="rect">
                        <a:avLst/>
                      </a:prstGeom>
                      <a:solidFill>
                        <a:schemeClr val="bg1"/>
                      </a:solidFill>
                      <a:ln w="38100">
                        <a:noFill/>
                        <a:miter/>
                      </a:ln>
                    </p:spPr>
                  </p:pic>
                </p:oleObj>
              </mc:Fallback>
            </mc:AlternateContent>
          </a:graphicData>
        </a:graphic>
      </p:graphicFrame>
      <p:graphicFrame>
        <p:nvGraphicFramePr>
          <p:cNvPr id="5" name="对象 -2147481450"/>
          <p:cNvGraphicFramePr>
            <a:graphicFrameLocks noChangeAspect="1"/>
          </p:cNvGraphicFramePr>
          <p:nvPr/>
        </p:nvGraphicFramePr>
        <p:xfrm>
          <a:off x="6467475" y="5902325"/>
          <a:ext cx="1972310" cy="294005"/>
        </p:xfrm>
        <a:graphic>
          <a:graphicData uri="http://schemas.openxmlformats.org/presentationml/2006/ole">
            <mc:AlternateContent xmlns:mc="http://schemas.openxmlformats.org/markup-compatibility/2006">
              <mc:Choice xmlns:v="urn:schemas-microsoft-com:vml" Requires="v">
                <p:oleObj spid="_x0000_s40" name="" r:id="rId13" imgW="1536700" imgH="228600" progId="Equation.KSEE3">
                  <p:embed/>
                </p:oleObj>
              </mc:Choice>
              <mc:Fallback>
                <p:oleObj name="" r:id="rId13" imgW="1536700" imgH="228600" progId="Equation.KSEE3">
                  <p:embed/>
                  <p:pic>
                    <p:nvPicPr>
                      <p:cNvPr id="0" name="图片 39"/>
                      <p:cNvPicPr/>
                      <p:nvPr/>
                    </p:nvPicPr>
                    <p:blipFill>
                      <a:blip r:embed="rId14"/>
                      <a:stretch>
                        <a:fillRect/>
                      </a:stretch>
                    </p:blipFill>
                    <p:spPr>
                      <a:xfrm>
                        <a:off x="6467475" y="5902325"/>
                        <a:ext cx="1972310" cy="294005"/>
                      </a:xfrm>
                      <a:prstGeom prst="rect">
                        <a:avLst/>
                      </a:prstGeom>
                      <a:solidFill>
                        <a:schemeClr val="bg1"/>
                      </a:solidFill>
                      <a:ln w="38100">
                        <a:noFill/>
                        <a:miter/>
                      </a:ln>
                    </p:spPr>
                  </p:pic>
                </p:oleObj>
              </mc:Fallback>
            </mc:AlternateContent>
          </a:graphicData>
        </a:graphic>
      </p:graphicFrame>
      <p:sp>
        <p:nvSpPr>
          <p:cNvPr id="43" name="文本框 42"/>
          <p:cNvSpPr txBox="1"/>
          <p:nvPr/>
        </p:nvSpPr>
        <p:spPr>
          <a:xfrm>
            <a:off x="5349875" y="5306060"/>
            <a:ext cx="120586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DF731"/>
                </a:solidFill>
                <a:latin typeface="+mn-ea"/>
              </a:rPr>
              <a:t>在线</a:t>
            </a:r>
            <a:r>
              <a:rPr lang="en-US" altLang="zh-CN" sz="1400" b="0">
                <a:solidFill>
                  <a:srgbClr val="FDF731"/>
                </a:solidFill>
                <a:latin typeface="+mn-ea"/>
              </a:rPr>
              <a:t>SLAM</a:t>
            </a:r>
            <a:r>
              <a:rPr lang="zh-CN" altLang="en-US" sz="1400" b="0">
                <a:solidFill>
                  <a:srgbClr val="FDF731"/>
                </a:solidFill>
                <a:latin typeface="+mn-ea"/>
              </a:rPr>
              <a:t>：</a:t>
            </a:r>
            <a:endParaRPr lang="zh-CN" altLang="en-US" sz="1400" b="0">
              <a:solidFill>
                <a:srgbClr val="FDF731"/>
              </a:solidFill>
              <a:latin typeface="+mn-ea"/>
            </a:endParaRPr>
          </a:p>
        </p:txBody>
      </p:sp>
      <p:sp>
        <p:nvSpPr>
          <p:cNvPr id="45" name="文本框 44"/>
          <p:cNvSpPr txBox="1"/>
          <p:nvPr/>
        </p:nvSpPr>
        <p:spPr>
          <a:xfrm>
            <a:off x="5349875" y="5685790"/>
            <a:ext cx="120586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DF731"/>
                </a:solidFill>
                <a:latin typeface="+mn-ea"/>
              </a:rPr>
              <a:t>完全</a:t>
            </a:r>
            <a:r>
              <a:rPr lang="en-US" altLang="zh-CN" sz="1400" b="0">
                <a:solidFill>
                  <a:srgbClr val="FDF731"/>
                </a:solidFill>
                <a:latin typeface="+mn-ea"/>
              </a:rPr>
              <a:t>SLAM</a:t>
            </a:r>
            <a:r>
              <a:rPr lang="zh-CN" altLang="en-US" sz="1400" b="0">
                <a:solidFill>
                  <a:srgbClr val="FDF731"/>
                </a:solidFill>
                <a:latin typeface="+mn-ea"/>
              </a:rPr>
              <a:t>：</a:t>
            </a:r>
            <a:endParaRPr lang="zh-CN" altLang="en-US" sz="1400" b="0">
              <a:solidFill>
                <a:srgbClr val="FDF731"/>
              </a:solidFill>
              <a:latin typeface="+mn-ea"/>
            </a:endParaRPr>
          </a:p>
        </p:txBody>
      </p:sp>
      <p:sp>
        <p:nvSpPr>
          <p:cNvPr id="46" name="左大括号 45"/>
          <p:cNvSpPr/>
          <p:nvPr/>
        </p:nvSpPr>
        <p:spPr>
          <a:xfrm>
            <a:off x="5274310" y="5593715"/>
            <a:ext cx="76200" cy="4819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47" name="肘形连接符 46"/>
          <p:cNvCxnSpPr/>
          <p:nvPr/>
        </p:nvCxnSpPr>
        <p:spPr>
          <a:xfrm rot="10800000" flipV="1">
            <a:off x="5274310" y="5020310"/>
            <a:ext cx="3631565" cy="814705"/>
          </a:xfrm>
          <a:prstGeom prst="bentConnector3">
            <a:avLst>
              <a:gd name="adj1" fmla="val 106557"/>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blinds(horizontal)">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blinds(horizontal)">
                                      <p:cBhvr>
                                        <p:cTn id="30" dur="500"/>
                                        <p:tgtEl>
                                          <p:spTgt spid="4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blinds(horizontal)">
                                      <p:cBhvr>
                                        <p:cTn id="33" dur="500"/>
                                        <p:tgtEl>
                                          <p:spTgt spid="4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blinds(horizontal)">
                                      <p:cBhvr>
                                        <p:cTn id="36" dur="500"/>
                                        <p:tgtEl>
                                          <p:spTgt spid="4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blinds(horizontal)">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blinds(horizontal)">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blinds(horizontal)">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9" grpId="0"/>
      <p:bldP spid="35" grpId="0" animBg="1"/>
      <p:bldP spid="33" grpId="0"/>
      <p:bldP spid="46" grpId="0" animBg="1"/>
      <p:bldP spid="45" grpId="0"/>
      <p:bldP spid="43"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1894840" y="2992120"/>
            <a:ext cx="3581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custDataLst>
              <p:tags r:id="rId7"/>
            </p:custDataLst>
          </p:nvPr>
        </p:nvSpPr>
        <p:spPr>
          <a:xfrm>
            <a:off x="2346325" y="277685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custDataLst>
              <p:tags r:id="rId8"/>
            </p:custDataLst>
          </p:nvPr>
        </p:nvSpPr>
        <p:spPr>
          <a:xfrm>
            <a:off x="2484755" y="2526665"/>
            <a:ext cx="1312545" cy="113792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chemeClr val="bg1"/>
                </a:solidFill>
                <a:latin typeface="+mn-ea"/>
              </a:rPr>
              <a:t>贝叶斯网络</a:t>
            </a:r>
            <a:endParaRPr lang="zh-CN" altLang="en-US" sz="1400" b="0">
              <a:solidFill>
                <a:srgbClr val="FFFF00"/>
              </a:solidFill>
              <a:latin typeface="+mn-ea"/>
            </a:endParaRPr>
          </a:p>
          <a:p>
            <a:pPr indent="0">
              <a:lnSpc>
                <a:spcPct val="150000"/>
              </a:lnSpc>
              <a:buFont typeface="Wingdings" panose="05000000000000000000" charset="0"/>
              <a:buNone/>
            </a:pPr>
            <a:r>
              <a:rPr lang="zh-CN" altLang="en-US" sz="1400" b="0">
                <a:solidFill>
                  <a:srgbClr val="FDF731"/>
                </a:solidFill>
                <a:latin typeface="+mn-ea"/>
              </a:rPr>
              <a:t>马尔可夫网络</a:t>
            </a:r>
            <a:endParaRPr lang="zh-CN" altLang="en-US" sz="1400" b="0">
              <a:solidFill>
                <a:schemeClr val="bg1"/>
              </a:solidFill>
              <a:latin typeface="+mn-ea"/>
            </a:endParaRPr>
          </a:p>
          <a:p>
            <a:pPr indent="0">
              <a:lnSpc>
                <a:spcPct val="150000"/>
              </a:lnSpc>
              <a:buFont typeface="Wingdings" panose="05000000000000000000" charset="0"/>
              <a:buNone/>
            </a:pPr>
            <a:r>
              <a:rPr lang="zh-CN" altLang="en-US" sz="1400" b="0">
                <a:solidFill>
                  <a:schemeClr val="bg1"/>
                </a:solidFill>
                <a:latin typeface="+mn-ea"/>
              </a:rPr>
              <a:t>因子图</a:t>
            </a:r>
            <a:endParaRPr lang="zh-CN" altLang="en-US" sz="1400" b="0">
              <a:solidFill>
                <a:schemeClr val="bg1"/>
              </a:solidFill>
              <a:latin typeface="+mn-ea"/>
            </a:endParaRPr>
          </a:p>
        </p:txBody>
      </p:sp>
      <p:pic>
        <p:nvPicPr>
          <p:cNvPr id="14" name="图片 13"/>
          <p:cNvPicPr>
            <a:picLocks noChangeAspect="1"/>
          </p:cNvPicPr>
          <p:nvPr>
            <p:custDataLst>
              <p:tags r:id="rId9"/>
            </p:custDataLst>
          </p:nvPr>
        </p:nvPicPr>
        <p:blipFill>
          <a:blip r:embed="rId10"/>
          <a:stretch>
            <a:fillRect/>
          </a:stretch>
        </p:blipFill>
        <p:spPr>
          <a:xfrm>
            <a:off x="5577840" y="496570"/>
            <a:ext cx="3952875" cy="2419350"/>
          </a:xfrm>
          <a:prstGeom prst="rect">
            <a:avLst/>
          </a:prstGeom>
        </p:spPr>
      </p:pic>
      <p:sp>
        <p:nvSpPr>
          <p:cNvPr id="16" name="文本框 15"/>
          <p:cNvSpPr txBox="1"/>
          <p:nvPr>
            <p:custDataLst>
              <p:tags r:id="rId11"/>
            </p:custDataLst>
          </p:nvPr>
        </p:nvSpPr>
        <p:spPr>
          <a:xfrm>
            <a:off x="5346700" y="2978785"/>
            <a:ext cx="436245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连线表示随机变量之间隐式相关性，可表示循环依赖</a:t>
            </a:r>
            <a:endParaRPr lang="zh-CN" altLang="en-US" sz="1400" b="0">
              <a:solidFill>
                <a:srgbClr val="FDF731"/>
              </a:solidFill>
              <a:latin typeface="+mn-ea"/>
            </a:endParaRPr>
          </a:p>
        </p:txBody>
      </p:sp>
      <p:sp>
        <p:nvSpPr>
          <p:cNvPr id="18" name="文本框 17"/>
          <p:cNvSpPr txBox="1"/>
          <p:nvPr/>
        </p:nvSpPr>
        <p:spPr>
          <a:xfrm>
            <a:off x="6780530" y="4067175"/>
            <a:ext cx="118618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条件独立性</a:t>
            </a:r>
            <a:endParaRPr lang="zh-CN" altLang="en-US" sz="1400" b="0">
              <a:solidFill>
                <a:srgbClr val="FDF731"/>
              </a:solidFill>
              <a:latin typeface="+mn-ea"/>
            </a:endParaRPr>
          </a:p>
        </p:txBody>
      </p:sp>
      <p:sp>
        <p:nvSpPr>
          <p:cNvPr id="20" name="文本框 19"/>
          <p:cNvSpPr txBox="1"/>
          <p:nvPr/>
        </p:nvSpPr>
        <p:spPr>
          <a:xfrm>
            <a:off x="1086485" y="4679950"/>
            <a:ext cx="168021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联合分布</a:t>
            </a:r>
            <a:r>
              <a:rPr lang="zh-CN" altLang="en-US" sz="1400" b="1" u="sng">
                <a:solidFill>
                  <a:srgbClr val="FDF731"/>
                </a:solidFill>
                <a:latin typeface="+mn-ea"/>
              </a:rPr>
              <a:t>化简</a:t>
            </a:r>
            <a:r>
              <a:rPr lang="zh-CN" altLang="en-US" sz="1400" b="0">
                <a:solidFill>
                  <a:srgbClr val="FDF731"/>
                </a:solidFill>
                <a:latin typeface="+mn-ea"/>
              </a:rPr>
              <a:t>形式：</a:t>
            </a:r>
            <a:endParaRPr lang="zh-CN" altLang="en-US" sz="1400" b="0">
              <a:solidFill>
                <a:srgbClr val="FDF731"/>
              </a:solidFill>
              <a:latin typeface="+mn-ea"/>
            </a:endParaRPr>
          </a:p>
        </p:txBody>
      </p:sp>
      <p:graphicFrame>
        <p:nvGraphicFramePr>
          <p:cNvPr id="4" name="对象 -2147482370"/>
          <p:cNvGraphicFramePr>
            <a:graphicFrameLocks noChangeAspect="1"/>
          </p:cNvGraphicFramePr>
          <p:nvPr/>
        </p:nvGraphicFramePr>
        <p:xfrm>
          <a:off x="3719830" y="4679950"/>
          <a:ext cx="6622415" cy="460375"/>
        </p:xfrm>
        <a:graphic>
          <a:graphicData uri="http://schemas.openxmlformats.org/presentationml/2006/ole">
            <mc:AlternateContent xmlns:mc="http://schemas.openxmlformats.org/markup-compatibility/2006">
              <mc:Choice xmlns:v="urn:schemas-microsoft-com:vml" Requires="v">
                <p:oleObj spid="_x0000_s3076" name="" r:id="rId12" imgW="5663565" imgH="393700" progId="Equation.KSEE3">
                  <p:embed/>
                </p:oleObj>
              </mc:Choice>
              <mc:Fallback>
                <p:oleObj name="" r:id="rId12" imgW="5663565" imgH="393700" progId="Equation.KSEE3">
                  <p:embed/>
                  <p:pic>
                    <p:nvPicPr>
                      <p:cNvPr id="0" name="图片 3075"/>
                      <p:cNvPicPr/>
                      <p:nvPr/>
                    </p:nvPicPr>
                    <p:blipFill>
                      <a:blip r:embed="rId13"/>
                      <a:stretch>
                        <a:fillRect/>
                      </a:stretch>
                    </p:blipFill>
                    <p:spPr>
                      <a:xfrm>
                        <a:off x="3719830" y="4679950"/>
                        <a:ext cx="6622415" cy="460375"/>
                      </a:xfrm>
                      <a:prstGeom prst="rect">
                        <a:avLst/>
                      </a:prstGeom>
                      <a:solidFill>
                        <a:schemeClr val="bg1"/>
                      </a:solidFill>
                      <a:ln w="38100">
                        <a:noFill/>
                        <a:miter/>
                      </a:ln>
                    </p:spPr>
                  </p:pic>
                </p:oleObj>
              </mc:Fallback>
            </mc:AlternateContent>
          </a:graphicData>
        </a:graphic>
      </p:graphicFrame>
      <p:graphicFrame>
        <p:nvGraphicFramePr>
          <p:cNvPr id="5" name="对象 -2147482361"/>
          <p:cNvGraphicFramePr>
            <a:graphicFrameLocks noChangeAspect="1"/>
          </p:cNvGraphicFramePr>
          <p:nvPr/>
        </p:nvGraphicFramePr>
        <p:xfrm>
          <a:off x="3719830" y="5400675"/>
          <a:ext cx="4696460" cy="443865"/>
        </p:xfrm>
        <a:graphic>
          <a:graphicData uri="http://schemas.openxmlformats.org/presentationml/2006/ole">
            <mc:AlternateContent xmlns:mc="http://schemas.openxmlformats.org/markup-compatibility/2006">
              <mc:Choice xmlns:v="urn:schemas-microsoft-com:vml" Requires="v">
                <p:oleObj spid="_x0000_s21" name="" r:id="rId14" imgW="4165600" imgH="393700" progId="Equation.KSEE3">
                  <p:embed/>
                </p:oleObj>
              </mc:Choice>
              <mc:Fallback>
                <p:oleObj name="" r:id="rId14" imgW="4165600" imgH="393700" progId="Equation.KSEE3">
                  <p:embed/>
                  <p:pic>
                    <p:nvPicPr>
                      <p:cNvPr id="0" name="图片 20"/>
                      <p:cNvPicPr/>
                      <p:nvPr/>
                    </p:nvPicPr>
                    <p:blipFill>
                      <a:blip r:embed="rId15"/>
                      <a:stretch>
                        <a:fillRect/>
                      </a:stretch>
                    </p:blipFill>
                    <p:spPr>
                      <a:xfrm>
                        <a:off x="3719830" y="5400675"/>
                        <a:ext cx="4696460" cy="443865"/>
                      </a:xfrm>
                      <a:prstGeom prst="rect">
                        <a:avLst/>
                      </a:prstGeom>
                      <a:solidFill>
                        <a:schemeClr val="bg1"/>
                      </a:solidFill>
                      <a:ln w="38100">
                        <a:noFill/>
                        <a:miter/>
                      </a:ln>
                    </p:spPr>
                  </p:pic>
                </p:oleObj>
              </mc:Fallback>
            </mc:AlternateContent>
          </a:graphicData>
        </a:graphic>
      </p:graphicFrame>
      <p:sp>
        <p:nvSpPr>
          <p:cNvPr id="22" name="文本框 21"/>
          <p:cNvSpPr txBox="1"/>
          <p:nvPr/>
        </p:nvSpPr>
        <p:spPr>
          <a:xfrm>
            <a:off x="1086485" y="5384800"/>
            <a:ext cx="228092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联合分布最大团</a:t>
            </a:r>
            <a:r>
              <a:rPr lang="zh-CN" altLang="en-US" sz="1400" b="1" u="sng">
                <a:solidFill>
                  <a:srgbClr val="FDF731"/>
                </a:solidFill>
                <a:latin typeface="+mn-ea"/>
              </a:rPr>
              <a:t>化简</a:t>
            </a:r>
            <a:r>
              <a:rPr lang="zh-CN" altLang="en-US" sz="1400" b="0">
                <a:solidFill>
                  <a:srgbClr val="FDF731"/>
                </a:solidFill>
                <a:latin typeface="+mn-ea"/>
              </a:rPr>
              <a:t>形式：</a:t>
            </a:r>
            <a:endParaRPr lang="zh-CN" altLang="en-US" sz="1400" b="0">
              <a:solidFill>
                <a:srgbClr val="FDF731"/>
              </a:solidFill>
              <a:latin typeface="+mn-ea"/>
            </a:endParaRPr>
          </a:p>
        </p:txBody>
      </p:sp>
      <p:sp>
        <p:nvSpPr>
          <p:cNvPr id="23" name="文本框 22"/>
          <p:cNvSpPr txBox="1"/>
          <p:nvPr/>
        </p:nvSpPr>
        <p:spPr>
          <a:xfrm>
            <a:off x="3192780" y="3334385"/>
            <a:ext cx="8829675"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团中的节点必须两两之间都有连接，团的势能函数是一个抽象函数，需要在实际问题中被具体化为特定形式</a:t>
            </a:r>
            <a:endParaRPr lang="zh-CN" altLang="en-US" sz="1400" b="0">
              <a:solidFill>
                <a:srgbClr val="FDF731"/>
              </a:solidFill>
              <a:latin typeface="+mn-ea"/>
            </a:endParaRPr>
          </a:p>
        </p:txBody>
      </p:sp>
      <p:sp>
        <p:nvSpPr>
          <p:cNvPr id="24" name="文本框 23"/>
          <p:cNvSpPr txBox="1"/>
          <p:nvPr/>
        </p:nvSpPr>
        <p:spPr>
          <a:xfrm>
            <a:off x="5607685" y="3712210"/>
            <a:ext cx="368808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不能再往节点中加入节点的团，就是最大团</a:t>
            </a:r>
            <a:endParaRPr lang="zh-CN" altLang="en-US" sz="1400" b="0">
              <a:solidFill>
                <a:srgbClr val="FDF731"/>
              </a:solidFill>
              <a:latin typeface="+mn-ea"/>
            </a:endParaRPr>
          </a:p>
        </p:txBody>
      </p:sp>
      <p:sp>
        <p:nvSpPr>
          <p:cNvPr id="25" name="文本框 24"/>
          <p:cNvSpPr txBox="1"/>
          <p:nvPr/>
        </p:nvSpPr>
        <p:spPr>
          <a:xfrm>
            <a:off x="1078230" y="6034405"/>
            <a:ext cx="2590165"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联合分布</a:t>
            </a:r>
            <a:r>
              <a:rPr lang="zh-CN" altLang="en-US" sz="1400">
                <a:solidFill>
                  <a:srgbClr val="FDF731"/>
                </a:solidFill>
                <a:latin typeface="+mn-ea"/>
                <a:sym typeface="+mn-ea"/>
              </a:rPr>
              <a:t>最大团</a:t>
            </a:r>
            <a:r>
              <a:rPr lang="zh-CN" altLang="en-US" sz="1400" b="1" u="sng">
                <a:solidFill>
                  <a:srgbClr val="FDF731"/>
                </a:solidFill>
                <a:latin typeface="+mn-ea"/>
              </a:rPr>
              <a:t>化简</a:t>
            </a:r>
            <a:r>
              <a:rPr lang="zh-CN" altLang="en-US" sz="1400" b="0">
                <a:solidFill>
                  <a:srgbClr val="FDF731"/>
                </a:solidFill>
                <a:latin typeface="+mn-ea"/>
              </a:rPr>
              <a:t>一般形式：</a:t>
            </a:r>
            <a:endParaRPr lang="zh-CN" altLang="en-US" sz="1400" b="0">
              <a:solidFill>
                <a:srgbClr val="FDF731"/>
              </a:solidFill>
              <a:latin typeface="+mn-ea"/>
            </a:endParaRPr>
          </a:p>
        </p:txBody>
      </p:sp>
      <p:graphicFrame>
        <p:nvGraphicFramePr>
          <p:cNvPr id="10" name="对象 -2147482358"/>
          <p:cNvGraphicFramePr>
            <a:graphicFrameLocks noChangeAspect="1"/>
          </p:cNvGraphicFramePr>
          <p:nvPr/>
        </p:nvGraphicFramePr>
        <p:xfrm>
          <a:off x="3719830" y="6071870"/>
          <a:ext cx="2461895" cy="523240"/>
        </p:xfrm>
        <a:graphic>
          <a:graphicData uri="http://schemas.openxmlformats.org/presentationml/2006/ole">
            <mc:AlternateContent xmlns:mc="http://schemas.openxmlformats.org/markup-compatibility/2006">
              <mc:Choice xmlns:v="urn:schemas-microsoft-com:vml" Requires="v">
                <p:oleObj spid="_x0000_s26" name="" r:id="rId16" imgW="2032000" imgH="431800" progId="Equation.KSEE3">
                  <p:embed/>
                </p:oleObj>
              </mc:Choice>
              <mc:Fallback>
                <p:oleObj name="" r:id="rId16" imgW="2032000" imgH="431800" progId="Equation.KSEE3">
                  <p:embed/>
                  <p:pic>
                    <p:nvPicPr>
                      <p:cNvPr id="0" name="图片 25"/>
                      <p:cNvPicPr/>
                      <p:nvPr/>
                    </p:nvPicPr>
                    <p:blipFill>
                      <a:blip r:embed="rId17"/>
                      <a:stretch>
                        <a:fillRect/>
                      </a:stretch>
                    </p:blipFill>
                    <p:spPr>
                      <a:xfrm>
                        <a:off x="3719830" y="6071870"/>
                        <a:ext cx="2461895" cy="523240"/>
                      </a:xfrm>
                      <a:prstGeom prst="rect">
                        <a:avLst/>
                      </a:prstGeom>
                      <a:solidFill>
                        <a:schemeClr val="bg1"/>
                      </a:solidFill>
                      <a:ln w="38100">
                        <a:noFill/>
                        <a:miter/>
                      </a:ln>
                    </p:spPr>
                  </p:pic>
                </p:oleObj>
              </mc:Fallback>
            </mc:AlternateContent>
          </a:graphicData>
        </a:graphic>
      </p:graphicFrame>
    </p:spTree>
    <p:custDataLst>
      <p:tags r:id="rId1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par>
                                <p:cTn id="28" presetID="3" presetClass="entr" presetSubtype="1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500"/>
                                        <p:tgtEl>
                                          <p:spTgt spid="22"/>
                                        </p:tgtEl>
                                      </p:cBhvr>
                                    </p:animEffect>
                                  </p:childTnLst>
                                </p:cTn>
                              </p:par>
                              <p:par>
                                <p:cTn id="36" presetID="3" presetClass="entr" presetSubtype="1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linds(horizontal)">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par>
                                <p:cTn id="44" presetID="3" presetClass="entr" presetSubtype="1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P spid="24" grpId="0"/>
      <p:bldP spid="18" grpId="0"/>
      <p:bldP spid="20" grpId="0"/>
      <p:bldP spid="22" grpId="0"/>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1894840" y="2992120"/>
            <a:ext cx="3581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custDataLst>
              <p:tags r:id="rId7"/>
            </p:custDataLst>
          </p:nvPr>
        </p:nvSpPr>
        <p:spPr>
          <a:xfrm>
            <a:off x="2346325" y="277685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custDataLst>
              <p:tags r:id="rId8"/>
            </p:custDataLst>
          </p:nvPr>
        </p:nvSpPr>
        <p:spPr>
          <a:xfrm>
            <a:off x="2484755" y="2526665"/>
            <a:ext cx="1312545" cy="113792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chemeClr val="bg1"/>
                </a:solidFill>
                <a:latin typeface="+mn-ea"/>
              </a:rPr>
              <a:t>贝叶斯网络</a:t>
            </a:r>
            <a:endParaRPr lang="zh-CN" altLang="en-US" sz="1400" b="0">
              <a:solidFill>
                <a:srgbClr val="FFFF00"/>
              </a:solidFill>
              <a:latin typeface="+mn-ea"/>
            </a:endParaRPr>
          </a:p>
          <a:p>
            <a:pPr indent="0">
              <a:lnSpc>
                <a:spcPct val="150000"/>
              </a:lnSpc>
              <a:buFont typeface="Wingdings" panose="05000000000000000000" charset="0"/>
              <a:buNone/>
            </a:pPr>
            <a:r>
              <a:rPr lang="zh-CN" altLang="en-US" sz="1400" b="0">
                <a:solidFill>
                  <a:schemeClr val="bg1"/>
                </a:solidFill>
                <a:latin typeface="+mn-ea"/>
              </a:rPr>
              <a:t>马尔可夫网络</a:t>
            </a:r>
            <a:endParaRPr lang="zh-CN" altLang="en-US" sz="1400" b="0">
              <a:solidFill>
                <a:schemeClr val="bg1"/>
              </a:solidFill>
              <a:latin typeface="+mn-ea"/>
            </a:endParaRPr>
          </a:p>
          <a:p>
            <a:pPr indent="0">
              <a:lnSpc>
                <a:spcPct val="150000"/>
              </a:lnSpc>
              <a:buFont typeface="Wingdings" panose="05000000000000000000" charset="0"/>
              <a:buNone/>
            </a:pPr>
            <a:r>
              <a:rPr lang="zh-CN" altLang="en-US" sz="1400" b="0">
                <a:solidFill>
                  <a:srgbClr val="FFFF00"/>
                </a:solidFill>
                <a:latin typeface="+mn-ea"/>
              </a:rPr>
              <a:t>因子图</a:t>
            </a:r>
            <a:endParaRPr lang="zh-CN" altLang="en-US" sz="1400" b="0">
              <a:solidFill>
                <a:srgbClr val="FFFF00"/>
              </a:solidFill>
              <a:latin typeface="+mn-ea"/>
            </a:endParaRPr>
          </a:p>
        </p:txBody>
      </p:sp>
      <p:sp>
        <p:nvSpPr>
          <p:cNvPr id="16" name="文本框 15"/>
          <p:cNvSpPr txBox="1"/>
          <p:nvPr>
            <p:custDataLst>
              <p:tags r:id="rId9"/>
            </p:custDataLst>
          </p:nvPr>
        </p:nvSpPr>
        <p:spPr>
          <a:xfrm>
            <a:off x="4610100" y="3045460"/>
            <a:ext cx="6872605"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马尔可夫网络中团的势能函数只能</a:t>
            </a:r>
            <a:r>
              <a:rPr lang="zh-CN" altLang="en-US" sz="1400" b="1" u="sng">
                <a:solidFill>
                  <a:srgbClr val="FDF731"/>
                </a:solidFill>
                <a:latin typeface="+mn-ea"/>
              </a:rPr>
              <a:t>笼统</a:t>
            </a:r>
            <a:r>
              <a:rPr lang="zh-CN" altLang="en-US" sz="1400" b="0">
                <a:solidFill>
                  <a:srgbClr val="FDF731"/>
                </a:solidFill>
                <a:latin typeface="+mn-ea"/>
              </a:rPr>
              <a:t>表示团内节点之间的相关性</a:t>
            </a:r>
            <a:endParaRPr lang="zh-CN" altLang="en-US" sz="1400" b="0">
              <a:solidFill>
                <a:srgbClr val="FDF731"/>
              </a:solidFill>
              <a:latin typeface="+mn-ea"/>
            </a:endParaRPr>
          </a:p>
        </p:txBody>
      </p:sp>
      <p:sp>
        <p:nvSpPr>
          <p:cNvPr id="12" name="文本框 11"/>
          <p:cNvSpPr txBox="1"/>
          <p:nvPr>
            <p:custDataLst>
              <p:tags r:id="rId10"/>
            </p:custDataLst>
          </p:nvPr>
        </p:nvSpPr>
        <p:spPr>
          <a:xfrm>
            <a:off x="4132580" y="3438525"/>
            <a:ext cx="6872605"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将团的势能函数进行因式分解，分解出来的因子项对随机变量之间的关系描述更</a:t>
            </a:r>
            <a:r>
              <a:rPr lang="zh-CN" altLang="en-US" sz="1400" b="1" u="sng">
                <a:solidFill>
                  <a:srgbClr val="FDF731"/>
                </a:solidFill>
                <a:latin typeface="+mn-ea"/>
              </a:rPr>
              <a:t>具体</a:t>
            </a:r>
            <a:endParaRPr lang="zh-CN" altLang="en-US" sz="1400" b="1" u="sng">
              <a:solidFill>
                <a:srgbClr val="FDF731"/>
              </a:solidFill>
              <a:latin typeface="+mn-ea"/>
            </a:endParaRPr>
          </a:p>
        </p:txBody>
      </p:sp>
      <p:pic>
        <p:nvPicPr>
          <p:cNvPr id="27" name="图片 26"/>
          <p:cNvPicPr>
            <a:picLocks noChangeAspect="1"/>
          </p:cNvPicPr>
          <p:nvPr>
            <p:custDataLst>
              <p:tags r:id="rId11"/>
            </p:custDataLst>
          </p:nvPr>
        </p:nvPicPr>
        <p:blipFill>
          <a:blip r:embed="rId12"/>
          <a:stretch>
            <a:fillRect/>
          </a:stretch>
        </p:blipFill>
        <p:spPr>
          <a:xfrm>
            <a:off x="5713095" y="546100"/>
            <a:ext cx="3676650" cy="2486025"/>
          </a:xfrm>
          <a:prstGeom prst="rect">
            <a:avLst/>
          </a:prstGeom>
        </p:spPr>
      </p:pic>
      <p:sp>
        <p:nvSpPr>
          <p:cNvPr id="28" name="文本框 27"/>
          <p:cNvSpPr txBox="1"/>
          <p:nvPr>
            <p:custDataLst>
              <p:tags r:id="rId13"/>
            </p:custDataLst>
          </p:nvPr>
        </p:nvSpPr>
        <p:spPr>
          <a:xfrm>
            <a:off x="4842510" y="3898265"/>
            <a:ext cx="5060315"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因式分解不唯一，所以马尔可夫网络到因子图的转换也不唯一</a:t>
            </a:r>
            <a:endParaRPr lang="zh-CN" altLang="en-US" sz="1400" b="1" u="sng">
              <a:solidFill>
                <a:srgbClr val="FDF731"/>
              </a:solidFill>
              <a:latin typeface="+mn-ea"/>
            </a:endParaRPr>
          </a:p>
        </p:txBody>
      </p:sp>
      <p:sp>
        <p:nvSpPr>
          <p:cNvPr id="29" name="文本框 28"/>
          <p:cNvSpPr txBox="1"/>
          <p:nvPr>
            <p:custDataLst>
              <p:tags r:id="rId14"/>
            </p:custDataLst>
          </p:nvPr>
        </p:nvSpPr>
        <p:spPr>
          <a:xfrm>
            <a:off x="1086485" y="4679950"/>
            <a:ext cx="2501265"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联合分布因子项</a:t>
            </a:r>
            <a:r>
              <a:rPr lang="zh-CN" altLang="en-US" sz="1400" b="1" u="sng">
                <a:solidFill>
                  <a:srgbClr val="FDF731"/>
                </a:solidFill>
                <a:latin typeface="+mn-ea"/>
              </a:rPr>
              <a:t>化简</a:t>
            </a:r>
            <a:r>
              <a:rPr lang="zh-CN" altLang="en-US" sz="1400" b="0">
                <a:solidFill>
                  <a:srgbClr val="FDF731"/>
                </a:solidFill>
                <a:latin typeface="+mn-ea"/>
              </a:rPr>
              <a:t>形式</a:t>
            </a:r>
            <a:r>
              <a:rPr lang="en-US" altLang="zh-CN" sz="1400" b="0">
                <a:solidFill>
                  <a:srgbClr val="FDF731"/>
                </a:solidFill>
                <a:latin typeface="+mn-ea"/>
              </a:rPr>
              <a:t>1</a:t>
            </a:r>
            <a:r>
              <a:rPr lang="zh-CN" altLang="en-US" sz="1400" b="0">
                <a:solidFill>
                  <a:srgbClr val="FDF731"/>
                </a:solidFill>
                <a:latin typeface="+mn-ea"/>
              </a:rPr>
              <a:t>：</a:t>
            </a:r>
            <a:endParaRPr lang="zh-CN" altLang="en-US" sz="1400" b="0">
              <a:solidFill>
                <a:srgbClr val="FDF731"/>
              </a:solidFill>
              <a:latin typeface="+mn-ea"/>
            </a:endParaRPr>
          </a:p>
        </p:txBody>
      </p:sp>
      <p:graphicFrame>
        <p:nvGraphicFramePr>
          <p:cNvPr id="4" name="对象 -2147482355"/>
          <p:cNvGraphicFramePr>
            <a:graphicFrameLocks noChangeAspect="1"/>
          </p:cNvGraphicFramePr>
          <p:nvPr/>
        </p:nvGraphicFramePr>
        <p:xfrm>
          <a:off x="3587750" y="4751070"/>
          <a:ext cx="3656965" cy="318770"/>
        </p:xfrm>
        <a:graphic>
          <a:graphicData uri="http://schemas.openxmlformats.org/presentationml/2006/ole">
            <mc:AlternateContent xmlns:mc="http://schemas.openxmlformats.org/markup-compatibility/2006">
              <mc:Choice xmlns:v="urn:schemas-microsoft-com:vml" Requires="v">
                <p:oleObj spid="_x0000_s30" name="" r:id="rId15" imgW="2768600" imgH="241300" progId="Equation.KSEE3">
                  <p:embed/>
                </p:oleObj>
              </mc:Choice>
              <mc:Fallback>
                <p:oleObj name="" r:id="rId15" imgW="2768600" imgH="241300" progId="Equation.KSEE3">
                  <p:embed/>
                  <p:pic>
                    <p:nvPicPr>
                      <p:cNvPr id="0" name="图片 29"/>
                      <p:cNvPicPr/>
                      <p:nvPr/>
                    </p:nvPicPr>
                    <p:blipFill>
                      <a:blip r:embed="rId16"/>
                      <a:stretch>
                        <a:fillRect/>
                      </a:stretch>
                    </p:blipFill>
                    <p:spPr>
                      <a:xfrm>
                        <a:off x="3587750" y="4751070"/>
                        <a:ext cx="3656965" cy="318770"/>
                      </a:xfrm>
                      <a:prstGeom prst="rect">
                        <a:avLst/>
                      </a:prstGeom>
                      <a:solidFill>
                        <a:schemeClr val="bg1"/>
                      </a:solidFill>
                      <a:ln w="38100">
                        <a:noFill/>
                        <a:miter/>
                      </a:ln>
                    </p:spPr>
                  </p:pic>
                </p:oleObj>
              </mc:Fallback>
            </mc:AlternateContent>
          </a:graphicData>
        </a:graphic>
      </p:graphicFrame>
      <p:sp>
        <p:nvSpPr>
          <p:cNvPr id="31" name="文本框 30"/>
          <p:cNvSpPr txBox="1"/>
          <p:nvPr>
            <p:custDataLst>
              <p:tags r:id="rId17"/>
            </p:custDataLst>
          </p:nvPr>
        </p:nvSpPr>
        <p:spPr>
          <a:xfrm>
            <a:off x="1137920" y="5462905"/>
            <a:ext cx="244983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rgbClr val="FDF731"/>
                </a:solidFill>
                <a:latin typeface="+mn-ea"/>
              </a:rPr>
              <a:t>联合分布因子项</a:t>
            </a:r>
            <a:r>
              <a:rPr lang="zh-CN" altLang="en-US" sz="1400" b="1" u="sng">
                <a:solidFill>
                  <a:srgbClr val="FDF731"/>
                </a:solidFill>
                <a:latin typeface="+mn-ea"/>
              </a:rPr>
              <a:t>化简</a:t>
            </a:r>
            <a:r>
              <a:rPr lang="zh-CN" altLang="en-US" sz="1400" b="0">
                <a:solidFill>
                  <a:srgbClr val="FDF731"/>
                </a:solidFill>
                <a:latin typeface="+mn-ea"/>
              </a:rPr>
              <a:t>形式</a:t>
            </a:r>
            <a:r>
              <a:rPr lang="en-US" altLang="zh-CN" sz="1400" b="0">
                <a:solidFill>
                  <a:srgbClr val="FDF731"/>
                </a:solidFill>
                <a:latin typeface="+mn-ea"/>
              </a:rPr>
              <a:t>2</a:t>
            </a:r>
            <a:r>
              <a:rPr lang="zh-CN" altLang="en-US" sz="1400" b="0">
                <a:solidFill>
                  <a:srgbClr val="FDF731"/>
                </a:solidFill>
                <a:latin typeface="+mn-ea"/>
              </a:rPr>
              <a:t>：</a:t>
            </a:r>
            <a:endParaRPr lang="zh-CN" altLang="en-US" sz="1400" b="0">
              <a:solidFill>
                <a:srgbClr val="FDF731"/>
              </a:solidFill>
              <a:latin typeface="+mn-ea"/>
            </a:endParaRPr>
          </a:p>
        </p:txBody>
      </p:sp>
      <p:graphicFrame>
        <p:nvGraphicFramePr>
          <p:cNvPr id="5" name="对象 -2147482354"/>
          <p:cNvGraphicFramePr>
            <a:graphicFrameLocks noChangeAspect="1"/>
          </p:cNvGraphicFramePr>
          <p:nvPr/>
        </p:nvGraphicFramePr>
        <p:xfrm>
          <a:off x="3587750" y="5535930"/>
          <a:ext cx="3125470" cy="325120"/>
        </p:xfrm>
        <a:graphic>
          <a:graphicData uri="http://schemas.openxmlformats.org/presentationml/2006/ole">
            <mc:AlternateContent xmlns:mc="http://schemas.openxmlformats.org/markup-compatibility/2006">
              <mc:Choice xmlns:v="urn:schemas-microsoft-com:vml" Requires="v">
                <p:oleObj spid="_x0000_s32" name="" r:id="rId18" imgW="2324100" imgH="241300" progId="Equation.KSEE3">
                  <p:embed/>
                </p:oleObj>
              </mc:Choice>
              <mc:Fallback>
                <p:oleObj name="" r:id="rId18" imgW="2324100" imgH="241300" progId="Equation.KSEE3">
                  <p:embed/>
                  <p:pic>
                    <p:nvPicPr>
                      <p:cNvPr id="0" name="图片 31"/>
                      <p:cNvPicPr/>
                      <p:nvPr/>
                    </p:nvPicPr>
                    <p:blipFill>
                      <a:blip r:embed="rId19"/>
                      <a:stretch>
                        <a:fillRect/>
                      </a:stretch>
                    </p:blipFill>
                    <p:spPr>
                      <a:xfrm>
                        <a:off x="3587750" y="5535930"/>
                        <a:ext cx="3125470" cy="325120"/>
                      </a:xfrm>
                      <a:prstGeom prst="rect">
                        <a:avLst/>
                      </a:prstGeom>
                      <a:solidFill>
                        <a:schemeClr val="bg1"/>
                      </a:solidFill>
                      <a:ln w="38100">
                        <a:noFill/>
                        <a:miter/>
                      </a:ln>
                    </p:spPr>
                  </p:pic>
                </p:oleObj>
              </mc:Fallback>
            </mc:AlternateContent>
          </a:graphicData>
        </a:graphic>
      </p:graphicFrame>
    </p:spTree>
    <p:custDataLst>
      <p:tags r:id="rId2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par>
                                <p:cTn id="23" presetID="3" presetClass="entr" presetSubtype="1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blinds(horizontal)">
                                      <p:cBhvr>
                                        <p:cTn id="30" dur="500"/>
                                        <p:tgtEl>
                                          <p:spTgt spid="31"/>
                                        </p:tgtEl>
                                      </p:cBhvr>
                                    </p:animEffect>
                                  </p:childTnLst>
                                </p:cTn>
                              </p:par>
                              <p:par>
                                <p:cTn id="31" presetID="3" presetClass="entr" presetSubtype="1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28" grpId="0"/>
      <p:bldP spid="29" grpId="0"/>
      <p:bldP spid="31"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lang="zh-CN" altLang="en-US" sz="2000">
                <a:solidFill>
                  <a:srgbClr val="9CC2F0"/>
                </a:solidFill>
                <a:sym typeface="+mn-ea"/>
              </a:rPr>
              <a:t>7.2 SLAM中的概率理论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52603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状态估计问题</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概率运动模型</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概率观测模型</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概率图模型</a:t>
            </a:r>
            <a:endParaRPr lang="zh-CN" altLang="en-US" sz="1400" b="0">
              <a:solidFill>
                <a:srgbClr val="FFFF00"/>
              </a:solidFill>
              <a:latin typeface="+mn-ea"/>
              <a:sym typeface="+mn-ea"/>
            </a:endParaRPr>
          </a:p>
        </p:txBody>
      </p:sp>
      <p:sp>
        <p:nvSpPr>
          <p:cNvPr id="9" name="右箭头 8"/>
          <p:cNvSpPr/>
          <p:nvPr>
            <p:custDataLst>
              <p:tags r:id="rId6"/>
            </p:custDataLst>
          </p:nvPr>
        </p:nvSpPr>
        <p:spPr>
          <a:xfrm>
            <a:off x="1894840" y="2992120"/>
            <a:ext cx="358140" cy="22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左大括号 7"/>
          <p:cNvSpPr/>
          <p:nvPr>
            <p:custDataLst>
              <p:tags r:id="rId7"/>
            </p:custDataLst>
          </p:nvPr>
        </p:nvSpPr>
        <p:spPr>
          <a:xfrm>
            <a:off x="2346325" y="277685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custDataLst>
              <p:tags r:id="rId8"/>
            </p:custDataLst>
          </p:nvPr>
        </p:nvSpPr>
        <p:spPr>
          <a:xfrm>
            <a:off x="2484755" y="2526665"/>
            <a:ext cx="1312545" cy="113792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b="0">
                <a:solidFill>
                  <a:schemeClr val="bg1"/>
                </a:solidFill>
                <a:latin typeface="+mn-ea"/>
              </a:rPr>
              <a:t>贝叶斯网络</a:t>
            </a:r>
            <a:endParaRPr lang="zh-CN" altLang="en-US" sz="1400" b="0">
              <a:solidFill>
                <a:srgbClr val="FFFF00"/>
              </a:solidFill>
              <a:latin typeface="+mn-ea"/>
            </a:endParaRPr>
          </a:p>
          <a:p>
            <a:pPr indent="0">
              <a:lnSpc>
                <a:spcPct val="150000"/>
              </a:lnSpc>
              <a:buFont typeface="Wingdings" panose="05000000000000000000" charset="0"/>
              <a:buNone/>
            </a:pPr>
            <a:r>
              <a:rPr lang="zh-CN" altLang="en-US" sz="1400" b="0">
                <a:solidFill>
                  <a:schemeClr val="bg1"/>
                </a:solidFill>
                <a:latin typeface="+mn-ea"/>
              </a:rPr>
              <a:t>马尔可夫网络</a:t>
            </a:r>
            <a:endParaRPr lang="zh-CN" altLang="en-US" sz="1400" b="0">
              <a:solidFill>
                <a:schemeClr val="bg1"/>
              </a:solidFill>
              <a:latin typeface="+mn-ea"/>
            </a:endParaRPr>
          </a:p>
          <a:p>
            <a:pPr indent="0">
              <a:lnSpc>
                <a:spcPct val="150000"/>
              </a:lnSpc>
              <a:buFont typeface="Wingdings" panose="05000000000000000000" charset="0"/>
              <a:buNone/>
            </a:pPr>
            <a:r>
              <a:rPr lang="zh-CN" altLang="en-US" sz="1400" b="0">
                <a:solidFill>
                  <a:srgbClr val="FFFF00"/>
                </a:solidFill>
                <a:latin typeface="+mn-ea"/>
              </a:rPr>
              <a:t>因子图</a:t>
            </a:r>
            <a:endParaRPr lang="zh-CN" altLang="en-US" sz="1400" b="0">
              <a:solidFill>
                <a:srgbClr val="FFFF00"/>
              </a:solidFill>
              <a:latin typeface="+mn-ea"/>
            </a:endParaRPr>
          </a:p>
        </p:txBody>
      </p:sp>
      <p:sp>
        <p:nvSpPr>
          <p:cNvPr id="10" name="文本框 9"/>
          <p:cNvSpPr txBox="1"/>
          <p:nvPr>
            <p:custDataLst>
              <p:tags r:id="rId9"/>
            </p:custDataLst>
          </p:nvPr>
        </p:nvSpPr>
        <p:spPr>
          <a:xfrm>
            <a:off x="4925695" y="777875"/>
            <a:ext cx="4257040" cy="459740"/>
          </a:xfrm>
          <a:prstGeom prst="rect">
            <a:avLst/>
          </a:prstGeom>
          <a:noFill/>
          <a:ln w="9525">
            <a:noFill/>
          </a:ln>
        </p:spPr>
        <p:txBody>
          <a:bodyPr wrap="square">
            <a:noAutofit/>
          </a:bodyPr>
          <a:p>
            <a:pPr indent="0">
              <a:lnSpc>
                <a:spcPct val="150000"/>
              </a:lnSpc>
              <a:buFont typeface="Wingdings" panose="05000000000000000000" charset="0"/>
              <a:buNone/>
            </a:pPr>
            <a:r>
              <a:rPr lang="zh-CN" altLang="en-US" sz="1400">
                <a:solidFill>
                  <a:schemeClr val="bg1"/>
                </a:solidFill>
                <a:latin typeface="+mn-ea"/>
                <a:sym typeface="+mn-ea"/>
              </a:rPr>
              <a:t>利用</a:t>
            </a:r>
            <a:r>
              <a:rPr lang="zh-CN" altLang="en-US" sz="1400" b="1" u="sng">
                <a:solidFill>
                  <a:srgbClr val="FDF731"/>
                </a:solidFill>
                <a:latin typeface="+mn-ea"/>
                <a:sym typeface="+mn-ea"/>
              </a:rPr>
              <a:t>因子图</a:t>
            </a:r>
            <a:r>
              <a:rPr lang="zh-CN" altLang="en-US" sz="1400">
                <a:solidFill>
                  <a:schemeClr val="bg1"/>
                </a:solidFill>
                <a:latin typeface="+mn-ea"/>
                <a:sym typeface="+mn-ea"/>
              </a:rPr>
              <a:t>进行SLAM问题的</a:t>
            </a:r>
            <a:r>
              <a:rPr lang="zh-CN" altLang="en-US" sz="1400" b="1" u="sng">
                <a:solidFill>
                  <a:srgbClr val="FFFF00"/>
                </a:solidFill>
                <a:latin typeface="+mn-ea"/>
                <a:sym typeface="+mn-ea"/>
              </a:rPr>
              <a:t>表示</a:t>
            </a:r>
            <a:r>
              <a:rPr lang="zh-CN" altLang="en-US" sz="1400">
                <a:solidFill>
                  <a:schemeClr val="bg1"/>
                </a:solidFill>
                <a:latin typeface="+mn-ea"/>
                <a:sym typeface="+mn-ea"/>
              </a:rPr>
              <a:t>及</a:t>
            </a:r>
            <a:r>
              <a:rPr lang="zh-CN" altLang="en-US" sz="1400" b="1" u="sng">
                <a:solidFill>
                  <a:srgbClr val="FFFF00"/>
                </a:solidFill>
                <a:latin typeface="+mn-ea"/>
                <a:sym typeface="+mn-ea"/>
              </a:rPr>
              <a:t>推理</a:t>
            </a:r>
            <a:r>
              <a:rPr lang="zh-CN" altLang="en-US" sz="1400">
                <a:solidFill>
                  <a:schemeClr val="bg1"/>
                </a:solidFill>
                <a:latin typeface="+mn-ea"/>
                <a:sym typeface="+mn-ea"/>
              </a:rPr>
              <a:t>过程</a:t>
            </a:r>
            <a:endParaRPr lang="zh-CN" altLang="en-US" sz="1400" b="0">
              <a:solidFill>
                <a:srgbClr val="FDF731"/>
              </a:solidFill>
              <a:latin typeface="+mn-ea"/>
            </a:endParaRPr>
          </a:p>
        </p:txBody>
      </p:sp>
      <p:pic>
        <p:nvPicPr>
          <p:cNvPr id="14" name="图片 13" descr="图片1"/>
          <p:cNvPicPr>
            <a:picLocks noChangeAspect="1"/>
          </p:cNvPicPr>
          <p:nvPr/>
        </p:nvPicPr>
        <p:blipFill>
          <a:blip r:embed="rId10"/>
          <a:stretch>
            <a:fillRect/>
          </a:stretch>
        </p:blipFill>
        <p:spPr>
          <a:xfrm>
            <a:off x="3843655" y="1237615"/>
            <a:ext cx="2311400" cy="1817370"/>
          </a:xfrm>
          <a:prstGeom prst="rect">
            <a:avLst/>
          </a:prstGeom>
        </p:spPr>
      </p:pic>
      <p:sp>
        <p:nvSpPr>
          <p:cNvPr id="35" name="文本框 34"/>
          <p:cNvSpPr txBox="1"/>
          <p:nvPr/>
        </p:nvSpPr>
        <p:spPr>
          <a:xfrm>
            <a:off x="4065905" y="2992120"/>
            <a:ext cx="186690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贝叶斯网络表示的</a:t>
            </a:r>
            <a:r>
              <a:rPr lang="en-US" altLang="zh-CN" sz="1000" b="0">
                <a:solidFill>
                  <a:srgbClr val="FFFF00"/>
                </a:solidFill>
                <a:latin typeface="+mn-ea"/>
              </a:rPr>
              <a:t>SLAM</a:t>
            </a:r>
            <a:r>
              <a:rPr lang="zh-CN" altLang="en-US" sz="1000" b="0">
                <a:solidFill>
                  <a:srgbClr val="FFFF00"/>
                </a:solidFill>
                <a:latin typeface="+mn-ea"/>
              </a:rPr>
              <a:t>问题</a:t>
            </a:r>
            <a:endParaRPr lang="zh-CN" altLang="en-US" sz="1000" b="0">
              <a:solidFill>
                <a:srgbClr val="FFFF00"/>
              </a:solidFill>
              <a:latin typeface="+mn-ea"/>
            </a:endParaRPr>
          </a:p>
        </p:txBody>
      </p:sp>
      <p:graphicFrame>
        <p:nvGraphicFramePr>
          <p:cNvPr id="17" name="对象 -2147481444"/>
          <p:cNvGraphicFramePr>
            <a:graphicFrameLocks noChangeAspect="1"/>
          </p:cNvGraphicFramePr>
          <p:nvPr/>
        </p:nvGraphicFramePr>
        <p:xfrm>
          <a:off x="6303010" y="1704340"/>
          <a:ext cx="4305300" cy="698500"/>
        </p:xfrm>
        <a:graphic>
          <a:graphicData uri="http://schemas.openxmlformats.org/presentationml/2006/ole">
            <mc:AlternateContent xmlns:mc="http://schemas.openxmlformats.org/markup-compatibility/2006">
              <mc:Choice xmlns:v="urn:schemas-microsoft-com:vml" Requires="v">
                <p:oleObj spid="_x0000_s3076" name="" r:id="rId11" imgW="4305300" imgH="698500" progId="Equation.KSEE3">
                  <p:embed/>
                </p:oleObj>
              </mc:Choice>
              <mc:Fallback>
                <p:oleObj name="" r:id="rId11" imgW="4305300" imgH="698500" progId="Equation.KSEE3">
                  <p:embed/>
                  <p:pic>
                    <p:nvPicPr>
                      <p:cNvPr id="0" name="图片 3075"/>
                      <p:cNvPicPr/>
                      <p:nvPr/>
                    </p:nvPicPr>
                    <p:blipFill>
                      <a:blip r:embed="rId12"/>
                      <a:stretch>
                        <a:fillRect/>
                      </a:stretch>
                    </p:blipFill>
                    <p:spPr>
                      <a:xfrm>
                        <a:off x="6303010" y="1704340"/>
                        <a:ext cx="4305300" cy="698500"/>
                      </a:xfrm>
                      <a:prstGeom prst="rect">
                        <a:avLst/>
                      </a:prstGeom>
                      <a:solidFill>
                        <a:schemeClr val="bg1"/>
                      </a:solidFill>
                      <a:ln w="38100">
                        <a:noFill/>
                        <a:miter/>
                      </a:ln>
                    </p:spPr>
                  </p:pic>
                </p:oleObj>
              </mc:Fallback>
            </mc:AlternateContent>
          </a:graphicData>
        </a:graphic>
      </p:graphicFrame>
      <p:sp>
        <p:nvSpPr>
          <p:cNvPr id="18" name="文本框 17"/>
          <p:cNvSpPr txBox="1"/>
          <p:nvPr/>
        </p:nvSpPr>
        <p:spPr>
          <a:xfrm>
            <a:off x="6294755" y="1302385"/>
            <a:ext cx="2064385" cy="39878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000" b="0">
                <a:solidFill>
                  <a:srgbClr val="FFFF00"/>
                </a:solidFill>
                <a:latin typeface="+mn-ea"/>
              </a:rPr>
              <a:t>SLAM</a:t>
            </a:r>
            <a:r>
              <a:rPr lang="zh-CN" altLang="en-US" sz="1000" b="0">
                <a:solidFill>
                  <a:srgbClr val="FFFF00"/>
                </a:solidFill>
                <a:latin typeface="+mn-ea"/>
              </a:rPr>
              <a:t>问题表示（联合分布）：</a:t>
            </a:r>
            <a:endParaRPr lang="zh-CN" altLang="en-US" sz="1000" b="0">
              <a:solidFill>
                <a:srgbClr val="FFFF00"/>
              </a:solidFill>
              <a:latin typeface="+mn-ea"/>
            </a:endParaRPr>
          </a:p>
        </p:txBody>
      </p:sp>
      <p:grpSp>
        <p:nvGrpSpPr>
          <p:cNvPr id="40" name="组合 39"/>
          <p:cNvGrpSpPr/>
          <p:nvPr/>
        </p:nvGrpSpPr>
        <p:grpSpPr>
          <a:xfrm>
            <a:off x="8691245" y="440055"/>
            <a:ext cx="2829560" cy="1158240"/>
            <a:chOff x="10094" y="109"/>
            <a:chExt cx="4456" cy="1824"/>
          </a:xfrm>
        </p:grpSpPr>
        <p:graphicFrame>
          <p:nvGraphicFramePr>
            <p:cNvPr id="19" name="对象 -2147481449"/>
            <p:cNvGraphicFramePr>
              <a:graphicFrameLocks noChangeAspect="1"/>
            </p:cNvGraphicFramePr>
            <p:nvPr>
              <p:custDataLst>
                <p:tags r:id="rId13"/>
              </p:custDataLst>
            </p:nvPr>
          </p:nvGraphicFramePr>
          <p:xfrm>
            <a:off x="12458" y="309"/>
            <a:ext cx="1880" cy="360"/>
          </p:xfrm>
          <a:graphic>
            <a:graphicData uri="http://schemas.openxmlformats.org/presentationml/2006/ole">
              <mc:AlternateContent xmlns:mc="http://schemas.openxmlformats.org/markup-compatibility/2006">
                <mc:Choice xmlns:v="urn:schemas-microsoft-com:vml" Requires="v">
                  <p:oleObj spid="_x0000_s20" name="" r:id="rId14" imgW="1193800" imgH="228600" progId="Equation.KSEE3">
                    <p:embed/>
                  </p:oleObj>
                </mc:Choice>
                <mc:Fallback>
                  <p:oleObj name="" r:id="rId14" imgW="1193800" imgH="228600" progId="Equation.KSEE3">
                    <p:embed/>
                    <p:pic>
                      <p:nvPicPr>
                        <p:cNvPr id="0" name="图片 6"/>
                        <p:cNvPicPr/>
                        <p:nvPr/>
                      </p:nvPicPr>
                      <p:blipFill>
                        <a:blip r:embed="rId15"/>
                        <a:stretch>
                          <a:fillRect/>
                        </a:stretch>
                      </p:blipFill>
                      <p:spPr>
                        <a:xfrm>
                          <a:off x="12458" y="309"/>
                          <a:ext cx="1880" cy="360"/>
                        </a:xfrm>
                        <a:prstGeom prst="rect">
                          <a:avLst/>
                        </a:prstGeom>
                        <a:solidFill>
                          <a:schemeClr val="bg1"/>
                        </a:solidFill>
                        <a:ln w="38100">
                          <a:noFill/>
                          <a:miter/>
                        </a:ln>
                      </p:spPr>
                    </p:pic>
                  </p:oleObj>
                </mc:Fallback>
              </mc:AlternateContent>
            </a:graphicData>
          </a:graphic>
        </p:graphicFrame>
        <p:graphicFrame>
          <p:nvGraphicFramePr>
            <p:cNvPr id="21" name="对象 -2147481447"/>
            <p:cNvGraphicFramePr>
              <a:graphicFrameLocks noChangeAspect="1"/>
            </p:cNvGraphicFramePr>
            <p:nvPr>
              <p:custDataLst>
                <p:tags r:id="rId16"/>
              </p:custDataLst>
            </p:nvPr>
          </p:nvGraphicFramePr>
          <p:xfrm>
            <a:off x="12458" y="701"/>
            <a:ext cx="1320" cy="340"/>
          </p:xfrm>
          <a:graphic>
            <a:graphicData uri="http://schemas.openxmlformats.org/presentationml/2006/ole">
              <mc:AlternateContent xmlns:mc="http://schemas.openxmlformats.org/markup-compatibility/2006">
                <mc:Choice xmlns:v="urn:schemas-microsoft-com:vml" Requires="v">
                  <p:oleObj spid="_x0000_s22" name="" r:id="rId17" imgW="838200" imgH="215900" progId="Equation.KSEE3">
                    <p:embed/>
                  </p:oleObj>
                </mc:Choice>
                <mc:Fallback>
                  <p:oleObj name="" r:id="rId17" imgW="838200" imgH="215900" progId="Equation.KSEE3">
                    <p:embed/>
                    <p:pic>
                      <p:nvPicPr>
                        <p:cNvPr id="0" name="图片 7"/>
                        <p:cNvPicPr/>
                        <p:nvPr/>
                      </p:nvPicPr>
                      <p:blipFill>
                        <a:blip r:embed="rId18"/>
                        <a:stretch>
                          <a:fillRect/>
                        </a:stretch>
                      </p:blipFill>
                      <p:spPr>
                        <a:xfrm>
                          <a:off x="12458" y="701"/>
                          <a:ext cx="1320" cy="340"/>
                        </a:xfrm>
                        <a:prstGeom prst="rect">
                          <a:avLst/>
                        </a:prstGeom>
                        <a:solidFill>
                          <a:schemeClr val="bg1"/>
                        </a:solidFill>
                        <a:ln w="38100">
                          <a:noFill/>
                          <a:miter/>
                        </a:ln>
                      </p:spPr>
                    </p:pic>
                  </p:oleObj>
                </mc:Fallback>
              </mc:AlternateContent>
            </a:graphicData>
          </a:graphic>
        </p:graphicFrame>
        <p:graphicFrame>
          <p:nvGraphicFramePr>
            <p:cNvPr id="23" name="对象 -2147481446"/>
            <p:cNvGraphicFramePr>
              <a:graphicFrameLocks noChangeAspect="1"/>
            </p:cNvGraphicFramePr>
            <p:nvPr>
              <p:custDataLst>
                <p:tags r:id="rId19"/>
              </p:custDataLst>
            </p:nvPr>
          </p:nvGraphicFramePr>
          <p:xfrm>
            <a:off x="12458" y="1073"/>
            <a:ext cx="1480" cy="360"/>
          </p:xfrm>
          <a:graphic>
            <a:graphicData uri="http://schemas.openxmlformats.org/presentationml/2006/ole">
              <mc:AlternateContent xmlns:mc="http://schemas.openxmlformats.org/markup-compatibility/2006">
                <mc:Choice xmlns:v="urn:schemas-microsoft-com:vml" Requires="v">
                  <p:oleObj spid="_x0000_s24" name="" r:id="rId20" imgW="939800" imgH="228600" progId="Equation.KSEE3">
                    <p:embed/>
                  </p:oleObj>
                </mc:Choice>
                <mc:Fallback>
                  <p:oleObj name="" r:id="rId20" imgW="939800" imgH="228600" progId="Equation.KSEE3">
                    <p:embed/>
                    <p:pic>
                      <p:nvPicPr>
                        <p:cNvPr id="0" name="图片 8"/>
                        <p:cNvPicPr/>
                        <p:nvPr/>
                      </p:nvPicPr>
                      <p:blipFill>
                        <a:blip r:embed="rId21"/>
                        <a:stretch>
                          <a:fillRect/>
                        </a:stretch>
                      </p:blipFill>
                      <p:spPr>
                        <a:xfrm>
                          <a:off x="12458" y="1073"/>
                          <a:ext cx="1480" cy="360"/>
                        </a:xfrm>
                        <a:prstGeom prst="rect">
                          <a:avLst/>
                        </a:prstGeom>
                        <a:solidFill>
                          <a:schemeClr val="bg1"/>
                        </a:solidFill>
                        <a:ln w="38100">
                          <a:noFill/>
                          <a:miter/>
                        </a:ln>
                      </p:spPr>
                    </p:pic>
                  </p:oleObj>
                </mc:Fallback>
              </mc:AlternateContent>
            </a:graphicData>
          </a:graphic>
        </p:graphicFrame>
        <p:graphicFrame>
          <p:nvGraphicFramePr>
            <p:cNvPr id="25" name="对象 -2147481445"/>
            <p:cNvGraphicFramePr>
              <a:graphicFrameLocks noChangeAspect="1"/>
            </p:cNvGraphicFramePr>
            <p:nvPr>
              <p:custDataLst>
                <p:tags r:id="rId22"/>
              </p:custDataLst>
            </p:nvPr>
          </p:nvGraphicFramePr>
          <p:xfrm>
            <a:off x="12458" y="1465"/>
            <a:ext cx="1420" cy="360"/>
          </p:xfrm>
          <a:graphic>
            <a:graphicData uri="http://schemas.openxmlformats.org/presentationml/2006/ole">
              <mc:AlternateContent xmlns:mc="http://schemas.openxmlformats.org/markup-compatibility/2006">
                <mc:Choice xmlns:v="urn:schemas-microsoft-com:vml" Requires="v">
                  <p:oleObj spid="_x0000_s26" name="" r:id="rId23" imgW="901700" imgH="228600" progId="Equation.KSEE3">
                    <p:embed/>
                  </p:oleObj>
                </mc:Choice>
                <mc:Fallback>
                  <p:oleObj name="" r:id="rId23" imgW="901700" imgH="228600" progId="Equation.KSEE3">
                    <p:embed/>
                    <p:pic>
                      <p:nvPicPr>
                        <p:cNvPr id="0" name="图片 9"/>
                        <p:cNvPicPr/>
                        <p:nvPr/>
                      </p:nvPicPr>
                      <p:blipFill>
                        <a:blip r:embed="rId24"/>
                        <a:stretch>
                          <a:fillRect/>
                        </a:stretch>
                      </p:blipFill>
                      <p:spPr>
                        <a:xfrm>
                          <a:off x="12458" y="1465"/>
                          <a:ext cx="1420" cy="360"/>
                        </a:xfrm>
                        <a:prstGeom prst="rect">
                          <a:avLst/>
                        </a:prstGeom>
                        <a:solidFill>
                          <a:schemeClr val="bg1"/>
                        </a:solidFill>
                        <a:ln w="38100">
                          <a:noFill/>
                          <a:miter/>
                        </a:ln>
                      </p:spPr>
                    </p:pic>
                  </p:oleObj>
                </mc:Fallback>
              </mc:AlternateContent>
            </a:graphicData>
          </a:graphic>
        </p:graphicFrame>
        <p:sp>
          <p:nvSpPr>
            <p:cNvPr id="33" name="矩形 32"/>
            <p:cNvSpPr/>
            <p:nvPr>
              <p:custDataLst>
                <p:tags r:id="rId25"/>
              </p:custDataLst>
            </p:nvPr>
          </p:nvSpPr>
          <p:spPr>
            <a:xfrm>
              <a:off x="10692" y="109"/>
              <a:ext cx="3859" cy="1824"/>
            </a:xfrm>
            <a:prstGeom prst="rect">
              <a:avLst/>
            </a:prstGeom>
            <a:noFill/>
            <a:ln w="2540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custDataLst>
                <p:tags r:id="rId26"/>
              </p:custDataLst>
            </p:nvPr>
          </p:nvSpPr>
          <p:spPr>
            <a:xfrm>
              <a:off x="10692" y="110"/>
              <a:ext cx="1802" cy="628"/>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机器人位姿状态：</a:t>
              </a:r>
              <a:endParaRPr lang="zh-CN" altLang="en-US" sz="1000" b="0">
                <a:solidFill>
                  <a:schemeClr val="bg1"/>
                </a:solidFill>
                <a:latin typeface="+mn-ea"/>
              </a:endParaRPr>
            </a:p>
          </p:txBody>
        </p:sp>
        <p:sp>
          <p:nvSpPr>
            <p:cNvPr id="36" name="文本框 35"/>
            <p:cNvSpPr txBox="1"/>
            <p:nvPr>
              <p:custDataLst>
                <p:tags r:id="rId27"/>
              </p:custDataLst>
            </p:nvPr>
          </p:nvSpPr>
          <p:spPr>
            <a:xfrm>
              <a:off x="11662" y="477"/>
              <a:ext cx="1802" cy="628"/>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路标：</a:t>
              </a:r>
              <a:endParaRPr lang="zh-CN" altLang="en-US" sz="1000" b="0">
                <a:solidFill>
                  <a:schemeClr val="bg1"/>
                </a:solidFill>
                <a:latin typeface="+mn-ea"/>
              </a:endParaRPr>
            </a:p>
          </p:txBody>
        </p:sp>
        <p:sp>
          <p:nvSpPr>
            <p:cNvPr id="37" name="文本框 36"/>
            <p:cNvSpPr txBox="1"/>
            <p:nvPr>
              <p:custDataLst>
                <p:tags r:id="rId28"/>
              </p:custDataLst>
            </p:nvPr>
          </p:nvSpPr>
          <p:spPr>
            <a:xfrm>
              <a:off x="11467" y="847"/>
              <a:ext cx="1802" cy="628"/>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运动量：</a:t>
              </a:r>
              <a:endParaRPr lang="zh-CN" altLang="en-US" sz="1000" b="0">
                <a:solidFill>
                  <a:schemeClr val="bg1"/>
                </a:solidFill>
                <a:latin typeface="+mn-ea"/>
              </a:endParaRPr>
            </a:p>
          </p:txBody>
        </p:sp>
        <p:sp>
          <p:nvSpPr>
            <p:cNvPr id="38" name="文本框 37"/>
            <p:cNvSpPr txBox="1"/>
            <p:nvPr>
              <p:custDataLst>
                <p:tags r:id="rId29"/>
              </p:custDataLst>
            </p:nvPr>
          </p:nvSpPr>
          <p:spPr>
            <a:xfrm>
              <a:off x="11459" y="1234"/>
              <a:ext cx="1802" cy="628"/>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观测量：</a:t>
              </a:r>
              <a:endParaRPr lang="zh-CN" altLang="en-US" sz="1000" b="0">
                <a:solidFill>
                  <a:schemeClr val="bg1"/>
                </a:solidFill>
                <a:latin typeface="+mn-ea"/>
              </a:endParaRPr>
            </a:p>
          </p:txBody>
        </p:sp>
        <p:sp>
          <p:nvSpPr>
            <p:cNvPr id="39" name="文本框 38"/>
            <p:cNvSpPr txBox="1"/>
            <p:nvPr>
              <p:custDataLst>
                <p:tags r:id="rId30"/>
              </p:custDataLst>
            </p:nvPr>
          </p:nvSpPr>
          <p:spPr>
            <a:xfrm>
              <a:off x="10094" y="501"/>
              <a:ext cx="895" cy="628"/>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accent1"/>
                  </a:solidFill>
                  <a:latin typeface="+mn-ea"/>
                </a:rPr>
                <a:t>设：</a:t>
              </a:r>
              <a:endParaRPr lang="zh-CN" altLang="en-US" sz="1000" b="0">
                <a:solidFill>
                  <a:schemeClr val="accent1"/>
                </a:solidFill>
                <a:latin typeface="+mn-ea"/>
              </a:endParaRPr>
            </a:p>
          </p:txBody>
        </p:sp>
      </p:grpSp>
      <p:sp>
        <p:nvSpPr>
          <p:cNvPr id="41" name="文本框 40"/>
          <p:cNvSpPr txBox="1"/>
          <p:nvPr/>
        </p:nvSpPr>
        <p:spPr>
          <a:xfrm>
            <a:off x="6323330" y="2349500"/>
            <a:ext cx="3234690" cy="553085"/>
          </a:xfrm>
          <a:prstGeom prst="rect">
            <a:avLst/>
          </a:prstGeom>
          <a:noFill/>
          <a:ln w="9525">
            <a:noFill/>
          </a:ln>
        </p:spPr>
        <p:txBody>
          <a:bodyPr wrap="square">
            <a:spAutoFit/>
          </a:bodyPr>
          <a:p>
            <a:pPr indent="0">
              <a:lnSpc>
                <a:spcPct val="150000"/>
              </a:lnSpc>
              <a:buFont typeface="Wingdings" panose="05000000000000000000" charset="0"/>
              <a:buNone/>
            </a:pPr>
            <a:r>
              <a:rPr lang="en-US" altLang="zh-CN" sz="1000">
                <a:solidFill>
                  <a:srgbClr val="FFFF00"/>
                </a:solidFill>
                <a:latin typeface="+mn-ea"/>
                <a:sym typeface="+mn-ea"/>
              </a:rPr>
              <a:t>SLAM</a:t>
            </a:r>
            <a:r>
              <a:rPr lang="zh-CN" altLang="en-US" sz="1000">
                <a:solidFill>
                  <a:srgbClr val="FFFF00"/>
                </a:solidFill>
                <a:latin typeface="+mn-ea"/>
                <a:sym typeface="+mn-ea"/>
              </a:rPr>
              <a:t>问题推理（状态估计）：</a:t>
            </a:r>
            <a:endParaRPr lang="zh-CN" altLang="en-US" sz="1000" b="0">
              <a:solidFill>
                <a:srgbClr val="FFFF00"/>
              </a:solidFill>
              <a:latin typeface="+mn-ea"/>
            </a:endParaRPr>
          </a:p>
          <a:p>
            <a:pPr indent="0">
              <a:lnSpc>
                <a:spcPct val="150000"/>
              </a:lnSpc>
              <a:buFont typeface="Wingdings" panose="05000000000000000000" charset="0"/>
              <a:buNone/>
            </a:pPr>
            <a:r>
              <a:rPr lang="zh-CN" altLang="en-US" sz="1000" b="0">
                <a:solidFill>
                  <a:schemeClr val="bg1"/>
                </a:solidFill>
                <a:latin typeface="+mn-ea"/>
              </a:rPr>
              <a:t>（利用给定观测状态估计未知状态，比如最大后验估计）</a:t>
            </a:r>
            <a:endParaRPr lang="zh-CN" altLang="en-US" sz="1000" b="0">
              <a:solidFill>
                <a:schemeClr val="bg1"/>
              </a:solidFill>
              <a:latin typeface="+mn-ea"/>
            </a:endParaRPr>
          </a:p>
        </p:txBody>
      </p:sp>
      <p:grpSp>
        <p:nvGrpSpPr>
          <p:cNvPr id="50" name="组合 49"/>
          <p:cNvGrpSpPr/>
          <p:nvPr/>
        </p:nvGrpSpPr>
        <p:grpSpPr>
          <a:xfrm>
            <a:off x="9486900" y="2413000"/>
            <a:ext cx="2527300" cy="762000"/>
            <a:chOff x="10009" y="3142"/>
            <a:chExt cx="3980" cy="1200"/>
          </a:xfrm>
        </p:grpSpPr>
        <p:sp>
          <p:nvSpPr>
            <p:cNvPr id="42" name="文本框 41"/>
            <p:cNvSpPr txBox="1"/>
            <p:nvPr>
              <p:custDataLst>
                <p:tags r:id="rId31"/>
              </p:custDataLst>
            </p:nvPr>
          </p:nvSpPr>
          <p:spPr>
            <a:xfrm>
              <a:off x="10748" y="3142"/>
              <a:ext cx="1802" cy="628"/>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bg1"/>
                  </a:solidFill>
                  <a:latin typeface="+mn-ea"/>
                </a:rPr>
                <a:t>可直接量测信息：</a:t>
              </a:r>
              <a:endParaRPr lang="zh-CN" altLang="en-US" sz="1000" b="0">
                <a:solidFill>
                  <a:schemeClr val="bg1"/>
                </a:solidFill>
                <a:latin typeface="+mn-ea"/>
              </a:endParaRPr>
            </a:p>
          </p:txBody>
        </p:sp>
        <p:graphicFrame>
          <p:nvGraphicFramePr>
            <p:cNvPr id="43" name="对象 -2147481439"/>
            <p:cNvGraphicFramePr>
              <a:graphicFrameLocks noChangeAspect="1"/>
            </p:cNvGraphicFramePr>
            <p:nvPr>
              <p:custDataLst>
                <p:tags r:id="rId32"/>
              </p:custDataLst>
            </p:nvPr>
          </p:nvGraphicFramePr>
          <p:xfrm>
            <a:off x="12550" y="3332"/>
            <a:ext cx="1100" cy="320"/>
          </p:xfrm>
          <a:graphic>
            <a:graphicData uri="http://schemas.openxmlformats.org/presentationml/2006/ole">
              <mc:AlternateContent xmlns:mc="http://schemas.openxmlformats.org/markup-compatibility/2006">
                <mc:Choice xmlns:v="urn:schemas-microsoft-com:vml" Requires="v">
                  <p:oleObj spid="_x0000_s44" name="" r:id="rId33" imgW="698500" imgH="203200" progId="Equation.KSEE3">
                    <p:embed/>
                  </p:oleObj>
                </mc:Choice>
                <mc:Fallback>
                  <p:oleObj name="" r:id="rId33" imgW="698500" imgH="203200" progId="Equation.KSEE3">
                    <p:embed/>
                    <p:pic>
                      <p:nvPicPr>
                        <p:cNvPr id="0" name="图片 26"/>
                        <p:cNvPicPr/>
                        <p:nvPr/>
                      </p:nvPicPr>
                      <p:blipFill>
                        <a:blip r:embed="rId34"/>
                        <a:stretch>
                          <a:fillRect/>
                        </a:stretch>
                      </p:blipFill>
                      <p:spPr>
                        <a:xfrm>
                          <a:off x="12550" y="3332"/>
                          <a:ext cx="1100" cy="320"/>
                        </a:xfrm>
                        <a:prstGeom prst="rect">
                          <a:avLst/>
                        </a:prstGeom>
                        <a:solidFill>
                          <a:schemeClr val="bg1"/>
                        </a:solidFill>
                        <a:ln w="38100">
                          <a:noFill/>
                          <a:miter/>
                        </a:ln>
                      </p:spPr>
                    </p:pic>
                  </p:oleObj>
                </mc:Fallback>
              </mc:AlternateContent>
            </a:graphicData>
          </a:graphic>
        </p:graphicFrame>
        <p:graphicFrame>
          <p:nvGraphicFramePr>
            <p:cNvPr id="45" name="对象 -2147481438"/>
            <p:cNvGraphicFramePr>
              <a:graphicFrameLocks noChangeAspect="1"/>
            </p:cNvGraphicFramePr>
            <p:nvPr>
              <p:custDataLst>
                <p:tags r:id="rId35"/>
              </p:custDataLst>
            </p:nvPr>
          </p:nvGraphicFramePr>
          <p:xfrm>
            <a:off x="12510" y="3775"/>
            <a:ext cx="1140" cy="320"/>
          </p:xfrm>
          <a:graphic>
            <a:graphicData uri="http://schemas.openxmlformats.org/presentationml/2006/ole">
              <mc:AlternateContent xmlns:mc="http://schemas.openxmlformats.org/markup-compatibility/2006">
                <mc:Choice xmlns:v="urn:schemas-microsoft-com:vml" Requires="v">
                  <p:oleObj spid="_x0000_s46" name="" r:id="rId36" imgW="723900" imgH="203200" progId="Equation.KSEE3">
                    <p:embed/>
                  </p:oleObj>
                </mc:Choice>
                <mc:Fallback>
                  <p:oleObj name="" r:id="rId36" imgW="723900" imgH="203200" progId="Equation.KSEE3">
                    <p:embed/>
                    <p:pic>
                      <p:nvPicPr>
                        <p:cNvPr id="0" name="图片 29"/>
                        <p:cNvPicPr/>
                        <p:nvPr/>
                      </p:nvPicPr>
                      <p:blipFill>
                        <a:blip r:embed="rId37"/>
                        <a:stretch>
                          <a:fillRect/>
                        </a:stretch>
                      </p:blipFill>
                      <p:spPr>
                        <a:xfrm>
                          <a:off x="12510" y="3775"/>
                          <a:ext cx="1140" cy="320"/>
                        </a:xfrm>
                        <a:prstGeom prst="rect">
                          <a:avLst/>
                        </a:prstGeom>
                        <a:solidFill>
                          <a:schemeClr val="bg1"/>
                        </a:solidFill>
                        <a:ln w="38100">
                          <a:noFill/>
                          <a:miter/>
                        </a:ln>
                      </p:spPr>
                    </p:pic>
                  </p:oleObj>
                </mc:Fallback>
              </mc:AlternateContent>
            </a:graphicData>
          </a:graphic>
        </p:graphicFrame>
        <p:sp>
          <p:nvSpPr>
            <p:cNvPr id="47" name="文本框 46"/>
            <p:cNvSpPr txBox="1"/>
            <p:nvPr>
              <p:custDataLst>
                <p:tags r:id="rId38"/>
              </p:custDataLst>
            </p:nvPr>
          </p:nvSpPr>
          <p:spPr>
            <a:xfrm>
              <a:off x="10569" y="3714"/>
              <a:ext cx="1981" cy="628"/>
            </a:xfrm>
            <a:prstGeom prst="rect">
              <a:avLst/>
            </a:prstGeom>
            <a:noFill/>
            <a:ln w="9525">
              <a:noFill/>
            </a:ln>
          </p:spPr>
          <p:txBody>
            <a:bodyPr wrap="square">
              <a:spAutoFit/>
            </a:bodyPr>
            <a:p>
              <a:pPr indent="0">
                <a:lnSpc>
                  <a:spcPct val="100000"/>
                </a:lnSpc>
                <a:buFont typeface="Wingdings" panose="05000000000000000000" charset="0"/>
                <a:buNone/>
              </a:pPr>
              <a:r>
                <a:rPr lang="zh-CN" altLang="en-US" sz="1000" b="0">
                  <a:solidFill>
                    <a:schemeClr val="bg1"/>
                  </a:solidFill>
                  <a:latin typeface="+mn-ea"/>
                </a:rPr>
                <a:t>不可直接量测信息：</a:t>
              </a:r>
              <a:endParaRPr lang="zh-CN" altLang="en-US" sz="1000" b="0">
                <a:solidFill>
                  <a:schemeClr val="bg1"/>
                </a:solidFill>
                <a:latin typeface="+mn-ea"/>
              </a:endParaRPr>
            </a:p>
            <a:p>
              <a:pPr indent="0">
                <a:lnSpc>
                  <a:spcPct val="100000"/>
                </a:lnSpc>
                <a:buFont typeface="Wingdings" panose="05000000000000000000" charset="0"/>
                <a:buNone/>
              </a:pPr>
              <a:r>
                <a:rPr lang="en-US" altLang="zh-CN" sz="1000" b="0">
                  <a:solidFill>
                    <a:schemeClr val="bg1"/>
                  </a:solidFill>
                  <a:latin typeface="+mn-ea"/>
                </a:rPr>
                <a:t>    </a:t>
              </a:r>
              <a:r>
                <a:rPr lang="zh-CN" altLang="en-US" sz="1000" b="0">
                  <a:solidFill>
                    <a:schemeClr val="bg1"/>
                  </a:solidFill>
                  <a:latin typeface="+mn-ea"/>
                </a:rPr>
                <a:t>（待估计量）</a:t>
              </a:r>
              <a:endParaRPr lang="zh-CN" altLang="en-US" sz="1000" b="0">
                <a:solidFill>
                  <a:schemeClr val="bg1"/>
                </a:solidFill>
                <a:latin typeface="+mn-ea"/>
              </a:endParaRPr>
            </a:p>
          </p:txBody>
        </p:sp>
        <p:sp>
          <p:nvSpPr>
            <p:cNvPr id="48" name="矩形 47"/>
            <p:cNvSpPr/>
            <p:nvPr>
              <p:custDataLst>
                <p:tags r:id="rId39"/>
              </p:custDataLst>
            </p:nvPr>
          </p:nvSpPr>
          <p:spPr>
            <a:xfrm>
              <a:off x="10631" y="3223"/>
              <a:ext cx="3358" cy="1090"/>
            </a:xfrm>
            <a:prstGeom prst="rect">
              <a:avLst/>
            </a:prstGeom>
            <a:noFill/>
            <a:ln w="2540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custDataLst>
                <p:tags r:id="rId40"/>
              </p:custDataLst>
            </p:nvPr>
          </p:nvSpPr>
          <p:spPr>
            <a:xfrm>
              <a:off x="10009" y="3323"/>
              <a:ext cx="895" cy="628"/>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chemeClr val="accent1"/>
                  </a:solidFill>
                  <a:latin typeface="+mn-ea"/>
                </a:rPr>
                <a:t>设：</a:t>
              </a:r>
              <a:endParaRPr lang="zh-CN" altLang="en-US" sz="1000" b="0">
                <a:solidFill>
                  <a:schemeClr val="accent1"/>
                </a:solidFill>
                <a:latin typeface="+mn-ea"/>
              </a:endParaRPr>
            </a:p>
          </p:txBody>
        </p:sp>
      </p:grpSp>
      <p:graphicFrame>
        <p:nvGraphicFramePr>
          <p:cNvPr id="51" name="对象 -2147481437"/>
          <p:cNvGraphicFramePr>
            <a:graphicFrameLocks noChangeAspect="1"/>
          </p:cNvGraphicFramePr>
          <p:nvPr/>
        </p:nvGraphicFramePr>
        <p:xfrm>
          <a:off x="6287770" y="2910840"/>
          <a:ext cx="1511300" cy="279400"/>
        </p:xfrm>
        <a:graphic>
          <a:graphicData uri="http://schemas.openxmlformats.org/presentationml/2006/ole">
            <mc:AlternateContent xmlns:mc="http://schemas.openxmlformats.org/markup-compatibility/2006">
              <mc:Choice xmlns:v="urn:schemas-microsoft-com:vml" Requires="v">
                <p:oleObj spid="_x0000_s52" name="" r:id="rId41" imgW="1511300" imgH="279400" progId="Equation.KSEE3">
                  <p:embed/>
                </p:oleObj>
              </mc:Choice>
              <mc:Fallback>
                <p:oleObj name="" r:id="rId41" imgW="1511300" imgH="279400" progId="Equation.KSEE3">
                  <p:embed/>
                  <p:pic>
                    <p:nvPicPr>
                      <p:cNvPr id="0" name="图片 20"/>
                      <p:cNvPicPr/>
                      <p:nvPr/>
                    </p:nvPicPr>
                    <p:blipFill>
                      <a:blip r:embed="rId42"/>
                      <a:stretch>
                        <a:fillRect/>
                      </a:stretch>
                    </p:blipFill>
                    <p:spPr>
                      <a:xfrm>
                        <a:off x="6287770" y="2910840"/>
                        <a:ext cx="1511300" cy="279400"/>
                      </a:xfrm>
                      <a:prstGeom prst="rect">
                        <a:avLst/>
                      </a:prstGeom>
                      <a:solidFill>
                        <a:schemeClr val="bg1"/>
                      </a:solidFill>
                      <a:ln w="38100">
                        <a:noFill/>
                        <a:miter/>
                      </a:ln>
                    </p:spPr>
                  </p:pic>
                </p:oleObj>
              </mc:Fallback>
            </mc:AlternateContent>
          </a:graphicData>
        </a:graphic>
      </p:graphicFrame>
      <p:graphicFrame>
        <p:nvGraphicFramePr>
          <p:cNvPr id="53" name="对象 -2147481436"/>
          <p:cNvGraphicFramePr>
            <a:graphicFrameLocks noChangeAspect="1"/>
          </p:cNvGraphicFramePr>
          <p:nvPr/>
        </p:nvGraphicFramePr>
        <p:xfrm>
          <a:off x="6294755" y="3311525"/>
          <a:ext cx="3391535" cy="711835"/>
        </p:xfrm>
        <a:graphic>
          <a:graphicData uri="http://schemas.openxmlformats.org/presentationml/2006/ole">
            <mc:AlternateContent xmlns:mc="http://schemas.openxmlformats.org/markup-compatibility/2006">
              <mc:Choice xmlns:v="urn:schemas-microsoft-com:vml" Requires="v">
                <p:oleObj spid="_x0000_s54" name="" r:id="rId43" imgW="3225800" imgH="673100" progId="Equation.KSEE3">
                  <p:embed/>
                </p:oleObj>
              </mc:Choice>
              <mc:Fallback>
                <p:oleObj name="" r:id="rId43" imgW="3225800" imgH="673100" progId="Equation.KSEE3">
                  <p:embed/>
                  <p:pic>
                    <p:nvPicPr>
                      <p:cNvPr id="0" name="图片 21"/>
                      <p:cNvPicPr/>
                      <p:nvPr/>
                    </p:nvPicPr>
                    <p:blipFill>
                      <a:blip r:embed="rId44"/>
                      <a:stretch>
                        <a:fillRect/>
                      </a:stretch>
                    </p:blipFill>
                    <p:spPr>
                      <a:xfrm>
                        <a:off x="6294755" y="3311525"/>
                        <a:ext cx="3391535" cy="711835"/>
                      </a:xfrm>
                      <a:prstGeom prst="rect">
                        <a:avLst/>
                      </a:prstGeom>
                      <a:solidFill>
                        <a:schemeClr val="bg1"/>
                      </a:solidFill>
                      <a:ln w="38100">
                        <a:noFill/>
                        <a:miter/>
                      </a:ln>
                    </p:spPr>
                  </p:pic>
                </p:oleObj>
              </mc:Fallback>
            </mc:AlternateContent>
          </a:graphicData>
        </a:graphic>
      </p:graphicFrame>
      <p:sp>
        <p:nvSpPr>
          <p:cNvPr id="55" name="文本框 54"/>
          <p:cNvSpPr txBox="1"/>
          <p:nvPr/>
        </p:nvSpPr>
        <p:spPr>
          <a:xfrm>
            <a:off x="9677400" y="3392170"/>
            <a:ext cx="2514600" cy="553085"/>
          </a:xfrm>
          <a:prstGeom prst="rect">
            <a:avLst/>
          </a:prstGeom>
          <a:noFill/>
          <a:ln w="9525">
            <a:noFill/>
          </a:ln>
        </p:spPr>
        <p:txBody>
          <a:bodyPr wrap="square">
            <a:spAutoFit/>
          </a:bodyPr>
          <a:p>
            <a:pPr indent="0">
              <a:lnSpc>
                <a:spcPct val="100000"/>
              </a:lnSpc>
              <a:buFont typeface="Wingdings" panose="05000000000000000000" charset="0"/>
              <a:buNone/>
            </a:pPr>
            <a:r>
              <a:rPr sz="1000" b="0">
                <a:solidFill>
                  <a:schemeClr val="bg1"/>
                </a:solidFill>
                <a:latin typeface="+mn-ea"/>
              </a:rPr>
              <a:t>在获得直接量测信息</a:t>
            </a:r>
            <a:r>
              <a:rPr lang="en-US" sz="1000" b="1" i="1">
                <a:solidFill>
                  <a:schemeClr val="bg1"/>
                </a:solidFill>
                <a:latin typeface="Times New Roman" panose="02020603050405020304" charset="0"/>
                <a:cs typeface="Times New Roman" panose="02020603050405020304" charset="0"/>
              </a:rPr>
              <a:t>U</a:t>
            </a:r>
            <a:r>
              <a:rPr sz="1000" b="0">
                <a:solidFill>
                  <a:schemeClr val="bg1"/>
                </a:solidFill>
                <a:latin typeface="+mn-ea"/>
              </a:rPr>
              <a:t>和</a:t>
            </a:r>
            <a:r>
              <a:rPr lang="en-US" sz="1000" b="1" i="1">
                <a:solidFill>
                  <a:schemeClr val="bg1"/>
                </a:solidFill>
                <a:latin typeface="Times New Roman" panose="02020603050405020304" charset="0"/>
                <a:cs typeface="Times New Roman" panose="02020603050405020304" charset="0"/>
              </a:rPr>
              <a:t>Z</a:t>
            </a:r>
            <a:r>
              <a:rPr sz="1000" b="0">
                <a:solidFill>
                  <a:schemeClr val="bg1"/>
                </a:solidFill>
                <a:latin typeface="+mn-ea"/>
              </a:rPr>
              <a:t>后,利用条件概率分布关系对不可量测信息</a:t>
            </a:r>
            <a:r>
              <a:rPr lang="en-US" sz="1000" b="1" i="1">
                <a:solidFill>
                  <a:schemeClr val="bg1"/>
                </a:solidFill>
                <a:latin typeface="Times New Roman" panose="02020603050405020304" charset="0"/>
                <a:cs typeface="Times New Roman" panose="02020603050405020304" charset="0"/>
              </a:rPr>
              <a:t>X</a:t>
            </a:r>
            <a:r>
              <a:rPr sz="1000" b="0">
                <a:solidFill>
                  <a:schemeClr val="bg1"/>
                </a:solidFill>
                <a:latin typeface="+mn-ea"/>
              </a:rPr>
              <a:t>和</a:t>
            </a:r>
            <a:r>
              <a:rPr lang="en-US" sz="1000" b="1" i="1">
                <a:solidFill>
                  <a:schemeClr val="bg1"/>
                </a:solidFill>
                <a:latin typeface="Times New Roman" panose="02020603050405020304" charset="0"/>
                <a:cs typeface="Times New Roman" panose="02020603050405020304" charset="0"/>
              </a:rPr>
              <a:t>m</a:t>
            </a:r>
            <a:r>
              <a:rPr sz="1000" b="0">
                <a:solidFill>
                  <a:schemeClr val="bg1"/>
                </a:solidFill>
                <a:latin typeface="+mn-ea"/>
              </a:rPr>
              <a:t>进行推理，这就是SLAM问题的状态估计过程。</a:t>
            </a:r>
            <a:endParaRPr sz="1000" b="0">
              <a:solidFill>
                <a:schemeClr val="bg1"/>
              </a:solidFill>
              <a:latin typeface="+mn-ea"/>
            </a:endParaRPr>
          </a:p>
        </p:txBody>
      </p:sp>
      <p:sp>
        <p:nvSpPr>
          <p:cNvPr id="57" name="上下箭头 56"/>
          <p:cNvSpPr/>
          <p:nvPr/>
        </p:nvSpPr>
        <p:spPr>
          <a:xfrm>
            <a:off x="4213860" y="3371850"/>
            <a:ext cx="234315" cy="111950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6" name="图片 55" descr="图片2"/>
          <p:cNvPicPr>
            <a:picLocks noChangeAspect="1"/>
          </p:cNvPicPr>
          <p:nvPr/>
        </p:nvPicPr>
        <p:blipFill>
          <a:blip r:embed="rId45"/>
          <a:stretch>
            <a:fillRect/>
          </a:stretch>
        </p:blipFill>
        <p:spPr>
          <a:xfrm>
            <a:off x="766445" y="4739640"/>
            <a:ext cx="5328920" cy="1778000"/>
          </a:xfrm>
          <a:prstGeom prst="rect">
            <a:avLst/>
          </a:prstGeom>
        </p:spPr>
      </p:pic>
      <p:sp>
        <p:nvSpPr>
          <p:cNvPr id="58" name="文本框 57"/>
          <p:cNvSpPr txBox="1"/>
          <p:nvPr/>
        </p:nvSpPr>
        <p:spPr>
          <a:xfrm>
            <a:off x="3550285" y="4338955"/>
            <a:ext cx="258318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最小二乘约束形式因子图表示的</a:t>
            </a:r>
            <a:r>
              <a:rPr lang="en-US" altLang="zh-CN" sz="1000" b="0">
                <a:solidFill>
                  <a:srgbClr val="FFFF00"/>
                </a:solidFill>
                <a:latin typeface="+mn-ea"/>
              </a:rPr>
              <a:t>SLAM</a:t>
            </a:r>
            <a:r>
              <a:rPr lang="zh-CN" altLang="en-US" sz="1000" b="0">
                <a:solidFill>
                  <a:srgbClr val="FFFF00"/>
                </a:solidFill>
                <a:latin typeface="+mn-ea"/>
              </a:rPr>
              <a:t>问题</a:t>
            </a:r>
            <a:endParaRPr lang="zh-CN" altLang="en-US" sz="1000" b="0">
              <a:solidFill>
                <a:srgbClr val="FFFF00"/>
              </a:solidFill>
              <a:latin typeface="+mn-ea"/>
            </a:endParaRPr>
          </a:p>
        </p:txBody>
      </p:sp>
      <p:sp>
        <p:nvSpPr>
          <p:cNvPr id="59" name="文本框 58"/>
          <p:cNvSpPr txBox="1"/>
          <p:nvPr/>
        </p:nvSpPr>
        <p:spPr>
          <a:xfrm>
            <a:off x="2143125" y="3706495"/>
            <a:ext cx="2070735" cy="553085"/>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000" b="0">
                <a:solidFill>
                  <a:srgbClr val="FFFF00"/>
                </a:solidFill>
                <a:latin typeface="+mn-ea"/>
              </a:rPr>
              <a:t>将贝叶斯网络箭头的条件概率</a:t>
            </a:r>
            <a:endParaRPr lang="zh-CN" altLang="en-US" sz="1000" b="0">
              <a:solidFill>
                <a:srgbClr val="FFFF00"/>
              </a:solidFill>
              <a:latin typeface="+mn-ea"/>
            </a:endParaRPr>
          </a:p>
          <a:p>
            <a:pPr indent="0" algn="ctr">
              <a:lnSpc>
                <a:spcPct val="150000"/>
              </a:lnSpc>
              <a:buFont typeface="Wingdings" panose="05000000000000000000" charset="0"/>
              <a:buNone/>
            </a:pPr>
            <a:r>
              <a:rPr lang="zh-CN" altLang="en-US" sz="1000" b="0">
                <a:solidFill>
                  <a:srgbClr val="FFFF00"/>
                </a:solidFill>
                <a:latin typeface="+mn-ea"/>
              </a:rPr>
              <a:t>替换成因子图的最小二乘约束边</a:t>
            </a:r>
            <a:endParaRPr lang="zh-CN" altLang="en-US" sz="1000" b="0">
              <a:solidFill>
                <a:srgbClr val="FFFF00"/>
              </a:solidFill>
              <a:latin typeface="+mn-ea"/>
            </a:endParaRPr>
          </a:p>
        </p:txBody>
      </p:sp>
      <p:graphicFrame>
        <p:nvGraphicFramePr>
          <p:cNvPr id="62" name="对象 -2147481417"/>
          <p:cNvGraphicFramePr>
            <a:graphicFrameLocks noChangeAspect="1"/>
          </p:cNvGraphicFramePr>
          <p:nvPr/>
        </p:nvGraphicFramePr>
        <p:xfrm>
          <a:off x="6250940" y="4744085"/>
          <a:ext cx="3599180" cy="1776095"/>
        </p:xfrm>
        <a:graphic>
          <a:graphicData uri="http://schemas.openxmlformats.org/presentationml/2006/ole">
            <mc:AlternateContent xmlns:mc="http://schemas.openxmlformats.org/markup-compatibility/2006">
              <mc:Choice xmlns:v="urn:schemas-microsoft-com:vml" Requires="v">
                <p:oleObj spid="_x0000_s63" name="" r:id="rId46" imgW="3860800" imgH="1905000" progId="Equation.KSEE3">
                  <p:embed/>
                </p:oleObj>
              </mc:Choice>
              <mc:Fallback>
                <p:oleObj name="" r:id="rId46" imgW="3860800" imgH="1905000" progId="Equation.KSEE3">
                  <p:embed/>
                  <p:pic>
                    <p:nvPicPr>
                      <p:cNvPr id="0" name="图片 39"/>
                      <p:cNvPicPr/>
                      <p:nvPr/>
                    </p:nvPicPr>
                    <p:blipFill>
                      <a:blip r:embed="rId47"/>
                      <a:stretch>
                        <a:fillRect/>
                      </a:stretch>
                    </p:blipFill>
                    <p:spPr>
                      <a:xfrm>
                        <a:off x="6250940" y="4744085"/>
                        <a:ext cx="3599180" cy="1776095"/>
                      </a:xfrm>
                      <a:prstGeom prst="rect">
                        <a:avLst/>
                      </a:prstGeom>
                      <a:solidFill>
                        <a:schemeClr val="bg1"/>
                      </a:solidFill>
                      <a:ln w="38100">
                        <a:noFill/>
                        <a:miter/>
                      </a:ln>
                    </p:spPr>
                  </p:pic>
                </p:oleObj>
              </mc:Fallback>
            </mc:AlternateContent>
          </a:graphicData>
        </a:graphic>
      </p:graphicFrame>
      <p:graphicFrame>
        <p:nvGraphicFramePr>
          <p:cNvPr id="64" name="对象 -2147481431"/>
          <p:cNvGraphicFramePr>
            <a:graphicFrameLocks noChangeAspect="1"/>
          </p:cNvGraphicFramePr>
          <p:nvPr/>
        </p:nvGraphicFramePr>
        <p:xfrm>
          <a:off x="7264400" y="4148455"/>
          <a:ext cx="2298700" cy="342900"/>
        </p:xfrm>
        <a:graphic>
          <a:graphicData uri="http://schemas.openxmlformats.org/presentationml/2006/ole">
            <mc:AlternateContent xmlns:mc="http://schemas.openxmlformats.org/markup-compatibility/2006">
              <mc:Choice xmlns:v="urn:schemas-microsoft-com:vml" Requires="v">
                <p:oleObj spid="_x0000_s65" name="" r:id="rId48" imgW="2298700" imgH="342900" progId="Equation.KSEE3">
                  <p:embed/>
                </p:oleObj>
              </mc:Choice>
              <mc:Fallback>
                <p:oleObj name="" r:id="rId48" imgW="2298700" imgH="342900" progId="Equation.KSEE3">
                  <p:embed/>
                  <p:pic>
                    <p:nvPicPr>
                      <p:cNvPr id="0" name="图片 33"/>
                      <p:cNvPicPr/>
                      <p:nvPr/>
                    </p:nvPicPr>
                    <p:blipFill>
                      <a:blip r:embed="rId49"/>
                      <a:stretch>
                        <a:fillRect/>
                      </a:stretch>
                    </p:blipFill>
                    <p:spPr>
                      <a:xfrm>
                        <a:off x="7264400" y="4148455"/>
                        <a:ext cx="2298700" cy="342900"/>
                      </a:xfrm>
                      <a:prstGeom prst="rect">
                        <a:avLst/>
                      </a:prstGeom>
                      <a:solidFill>
                        <a:srgbClr val="FF0000"/>
                      </a:solidFill>
                      <a:ln w="38100">
                        <a:noFill/>
                        <a:miter/>
                      </a:ln>
                    </p:spPr>
                  </p:pic>
                </p:oleObj>
              </mc:Fallback>
            </mc:AlternateContent>
          </a:graphicData>
        </a:graphic>
      </p:graphicFrame>
      <p:sp>
        <p:nvSpPr>
          <p:cNvPr id="66" name="文本框 65"/>
          <p:cNvSpPr txBox="1"/>
          <p:nvPr/>
        </p:nvSpPr>
        <p:spPr>
          <a:xfrm>
            <a:off x="9548495" y="3977640"/>
            <a:ext cx="2583180" cy="706755"/>
          </a:xfrm>
          <a:prstGeom prst="rect">
            <a:avLst/>
          </a:prstGeom>
          <a:noFill/>
          <a:ln w="9525">
            <a:noFill/>
          </a:ln>
        </p:spPr>
        <p:txBody>
          <a:bodyPr wrap="square">
            <a:spAutoFit/>
          </a:bodyPr>
          <a:p>
            <a:pPr indent="0">
              <a:lnSpc>
                <a:spcPct val="100000"/>
              </a:lnSpc>
              <a:buFont typeface="Wingdings" panose="05000000000000000000" charset="0"/>
              <a:buNone/>
            </a:pPr>
            <a:r>
              <a:rPr sz="1000">
                <a:solidFill>
                  <a:srgbClr val="FF0000"/>
                </a:solidFill>
              </a:rPr>
              <a:t>由于估计过程关心的是</a:t>
            </a:r>
            <a:r>
              <a:rPr lang="en-US" sz="1000" b="1" i="1">
                <a:solidFill>
                  <a:srgbClr val="FF0000"/>
                </a:solidFill>
                <a:latin typeface="Times New Roman" panose="02020603050405020304" charset="0"/>
                <a:cs typeface="Times New Roman" panose="02020603050405020304" charset="0"/>
              </a:rPr>
              <a:t>X</a:t>
            </a:r>
            <a:r>
              <a:rPr sz="1000">
                <a:solidFill>
                  <a:srgbClr val="FF0000"/>
                </a:solidFill>
              </a:rPr>
              <a:t>和</a:t>
            </a:r>
            <a:r>
              <a:rPr lang="en-US" sz="1000" b="1" i="1">
                <a:solidFill>
                  <a:srgbClr val="FF0000"/>
                </a:solidFill>
                <a:latin typeface="Times New Roman" panose="02020603050405020304" charset="0"/>
                <a:cs typeface="Times New Roman" panose="02020603050405020304" charset="0"/>
              </a:rPr>
              <a:t>m</a:t>
            </a:r>
            <a:r>
              <a:rPr sz="1000">
                <a:solidFill>
                  <a:srgbClr val="FF0000"/>
                </a:solidFill>
              </a:rPr>
              <a:t>，所以可以用运动和观测这两个约束来构建因子函数，并将不关心的</a:t>
            </a:r>
            <a:r>
              <a:rPr lang="en-US" sz="1000" b="1" i="1">
                <a:solidFill>
                  <a:srgbClr val="FF0000"/>
                </a:solidFill>
                <a:latin typeface="Times New Roman" panose="02020603050405020304" charset="0"/>
                <a:cs typeface="Times New Roman" panose="02020603050405020304" charset="0"/>
              </a:rPr>
              <a:t>U</a:t>
            </a:r>
            <a:r>
              <a:rPr sz="1000">
                <a:solidFill>
                  <a:srgbClr val="FF0000"/>
                </a:solidFill>
              </a:rPr>
              <a:t>和</a:t>
            </a:r>
            <a:r>
              <a:rPr lang="en-US" sz="1000" b="1" i="1">
                <a:solidFill>
                  <a:srgbClr val="FF0000"/>
                </a:solidFill>
                <a:latin typeface="Times New Roman" panose="02020603050405020304" charset="0"/>
                <a:cs typeface="Times New Roman" panose="02020603050405020304" charset="0"/>
              </a:rPr>
              <a:t>Z</a:t>
            </a:r>
            <a:r>
              <a:rPr sz="1000">
                <a:solidFill>
                  <a:srgbClr val="FF0000"/>
                </a:solidFill>
              </a:rPr>
              <a:t>隐藏到因子函数约束之中</a:t>
            </a:r>
            <a:r>
              <a:rPr lang="zh-CN" sz="1000">
                <a:solidFill>
                  <a:srgbClr val="FF0000"/>
                </a:solidFill>
              </a:rPr>
              <a:t>。</a:t>
            </a:r>
            <a:endParaRPr lang="zh-CN" sz="1000">
              <a:solidFill>
                <a:srgbClr val="FF0000"/>
              </a:solidFill>
            </a:endParaRPr>
          </a:p>
        </p:txBody>
      </p:sp>
      <p:sp>
        <p:nvSpPr>
          <p:cNvPr id="67" name="文本框 66"/>
          <p:cNvSpPr txBox="1"/>
          <p:nvPr/>
        </p:nvSpPr>
        <p:spPr>
          <a:xfrm>
            <a:off x="6218555" y="4345305"/>
            <a:ext cx="98107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最小二乘估计</a:t>
            </a:r>
            <a:endParaRPr lang="zh-CN" altLang="en-US" sz="1000" b="0">
              <a:solidFill>
                <a:srgbClr val="FFFF00"/>
              </a:solidFill>
              <a:latin typeface="+mn-ea"/>
            </a:endParaRPr>
          </a:p>
        </p:txBody>
      </p:sp>
      <p:sp>
        <p:nvSpPr>
          <p:cNvPr id="68" name="下箭头 67"/>
          <p:cNvSpPr/>
          <p:nvPr/>
        </p:nvSpPr>
        <p:spPr>
          <a:xfrm>
            <a:off x="7103110" y="4030345"/>
            <a:ext cx="154940" cy="722630"/>
          </a:xfrm>
          <a:prstGeom prst="downArrow">
            <a:avLst/>
          </a:prstGeom>
          <a:solidFill>
            <a:schemeClr val="accent5">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9" name="文本框 68"/>
          <p:cNvSpPr txBox="1"/>
          <p:nvPr/>
        </p:nvSpPr>
        <p:spPr>
          <a:xfrm>
            <a:off x="9860915" y="4762500"/>
            <a:ext cx="2175510" cy="1168400"/>
          </a:xfrm>
          <a:prstGeom prst="rect">
            <a:avLst/>
          </a:prstGeom>
          <a:noFill/>
          <a:ln w="9525">
            <a:noFill/>
          </a:ln>
        </p:spPr>
        <p:txBody>
          <a:bodyPr wrap="square">
            <a:spAutoFit/>
          </a:bodyPr>
          <a:p>
            <a:pPr marL="171450" indent="-171450">
              <a:lnSpc>
                <a:spcPct val="100000"/>
              </a:lnSpc>
              <a:buFont typeface="Arial" panose="020B0604020202020204" pitchFamily="34" charset="0"/>
              <a:buChar char="•"/>
            </a:pPr>
            <a:r>
              <a:rPr lang="zh-CN" sz="1000">
                <a:solidFill>
                  <a:schemeClr val="bg1"/>
                </a:solidFill>
              </a:rPr>
              <a:t>假设运动噪声和观测噪声都是</a:t>
            </a:r>
            <a:r>
              <a:rPr lang="en-US" altLang="zh-CN" sz="1000">
                <a:solidFill>
                  <a:schemeClr val="bg1"/>
                </a:solidFill>
              </a:rPr>
              <a:t>0</a:t>
            </a:r>
            <a:r>
              <a:rPr lang="zh-CN" altLang="en-US" sz="1000">
                <a:solidFill>
                  <a:schemeClr val="bg1"/>
                </a:solidFill>
              </a:rPr>
              <a:t>均值高斯分布</a:t>
            </a:r>
            <a:endParaRPr lang="zh-CN" sz="1000">
              <a:solidFill>
                <a:schemeClr val="bg1"/>
              </a:solidFill>
            </a:endParaRPr>
          </a:p>
          <a:p>
            <a:pPr marL="171450" indent="-171450">
              <a:lnSpc>
                <a:spcPct val="100000"/>
              </a:lnSpc>
              <a:buFont typeface="Arial" panose="020B0604020202020204" pitchFamily="34" charset="0"/>
              <a:buChar char="•"/>
            </a:pPr>
            <a:r>
              <a:rPr sz="1000">
                <a:solidFill>
                  <a:schemeClr val="bg1"/>
                </a:solidFill>
              </a:rPr>
              <a:t>用运动误差和观测误差分别来构造</a:t>
            </a:r>
            <a:r>
              <a:rPr lang="zh-CN" sz="1000">
                <a:solidFill>
                  <a:schemeClr val="bg1"/>
                </a:solidFill>
              </a:rPr>
              <a:t>运动约束和观测约束</a:t>
            </a:r>
            <a:r>
              <a:rPr sz="1000">
                <a:solidFill>
                  <a:schemeClr val="bg1"/>
                </a:solidFill>
              </a:rPr>
              <a:t>这2种因子项</a:t>
            </a:r>
            <a:endParaRPr sz="1000">
              <a:solidFill>
                <a:schemeClr val="bg1"/>
              </a:solidFill>
            </a:endParaRPr>
          </a:p>
          <a:p>
            <a:pPr marL="171450" indent="-171450">
              <a:lnSpc>
                <a:spcPct val="100000"/>
              </a:lnSpc>
              <a:buFont typeface="Arial" panose="020B0604020202020204" pitchFamily="34" charset="0"/>
              <a:buChar char="•"/>
            </a:pPr>
            <a:r>
              <a:rPr lang="zh-CN" sz="1000">
                <a:solidFill>
                  <a:schemeClr val="bg1"/>
                </a:solidFill>
              </a:rPr>
              <a:t>误差项采用分布的协方差矩阵加权求和</a:t>
            </a:r>
            <a:endParaRPr lang="zh-CN" sz="1000">
              <a:solidFill>
                <a:schemeClr val="bg1"/>
              </a:solidFill>
            </a:endParaRPr>
          </a:p>
        </p:txBody>
      </p:sp>
      <p:sp>
        <p:nvSpPr>
          <p:cNvPr id="70" name="文本框 69"/>
          <p:cNvSpPr txBox="1"/>
          <p:nvPr>
            <p:custDataLst>
              <p:tags r:id="rId50"/>
            </p:custDataLst>
          </p:nvPr>
        </p:nvSpPr>
        <p:spPr>
          <a:xfrm>
            <a:off x="2991485" y="6593205"/>
            <a:ext cx="566102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a:t>
            </a:r>
            <a:r>
              <a:rPr lang="en-US" altLang="zh-CN" sz="1000" b="0">
                <a:solidFill>
                  <a:srgbClr val="FFFF00"/>
                </a:solidFill>
                <a:latin typeface="+mn-ea"/>
              </a:rPr>
              <a:t>SLAM</a:t>
            </a:r>
            <a:r>
              <a:rPr lang="zh-CN" altLang="en-US" sz="1000" b="0">
                <a:solidFill>
                  <a:srgbClr val="FFFF00"/>
                </a:solidFill>
                <a:latin typeface="+mn-ea"/>
              </a:rPr>
              <a:t>问题表示从贝叶斯网络转换到因子图的具体数学推导，将在第</a:t>
            </a:r>
            <a:r>
              <a:rPr lang="en-US" altLang="zh-CN" sz="1000" b="0">
                <a:solidFill>
                  <a:srgbClr val="FFFF00"/>
                </a:solidFill>
                <a:latin typeface="+mn-ea"/>
              </a:rPr>
              <a:t>2</a:t>
            </a:r>
            <a:r>
              <a:rPr lang="zh-CN" altLang="en-US" sz="1000" b="0">
                <a:solidFill>
                  <a:srgbClr val="FFFF00"/>
                </a:solidFill>
                <a:latin typeface="+mn-ea"/>
              </a:rPr>
              <a:t>季课程中详细讨论</a:t>
            </a:r>
            <a:endParaRPr lang="zh-CN" altLang="en-US" sz="1000" b="0">
              <a:solidFill>
                <a:srgbClr val="FFFF00"/>
              </a:solidFill>
              <a:latin typeface="+mn-ea"/>
            </a:endParaRPr>
          </a:p>
        </p:txBody>
      </p:sp>
    </p:spTree>
    <p:custDataLst>
      <p:tags r:id="rId5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linds(horizontal)">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blinds(horizontal)">
                                      <p:cBhvr>
                                        <p:cTn id="15" dur="500"/>
                                        <p:tgtEl>
                                          <p:spTgt spid="5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blinds(horizontal)">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blinds(horizontal)">
                                      <p:cBhvr>
                                        <p:cTn id="23" dur="500"/>
                                        <p:tgtEl>
                                          <p:spTgt spid="58"/>
                                        </p:tgtEl>
                                      </p:cBhvr>
                                    </p:animEffect>
                                  </p:childTnLst>
                                </p:cTn>
                              </p:par>
                              <p:par>
                                <p:cTn id="24" presetID="3" presetClass="entr" presetSubtype="10"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blinds(horizontal)">
                                      <p:cBhvr>
                                        <p:cTn id="26" dur="5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blinds(horizontal)">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blinds(horizontal)">
                                      <p:cBhvr>
                                        <p:cTn id="44" dur="500"/>
                                        <p:tgtEl>
                                          <p:spTgt spid="41"/>
                                        </p:tgtEl>
                                      </p:cBhvr>
                                    </p:animEffect>
                                  </p:childTnLst>
                                </p:cTn>
                              </p:par>
                              <p:par>
                                <p:cTn id="45" presetID="3" presetClass="entr" presetSubtype="1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blinds(horizontal)">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blinds(horizontal)">
                                      <p:cBhvr>
                                        <p:cTn id="52" dur="5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blinds(horizontal)">
                                      <p:cBhvr>
                                        <p:cTn id="57" dur="500"/>
                                        <p:tgtEl>
                                          <p:spTgt spid="53"/>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blinds(horizontal)">
                                      <p:cBhvr>
                                        <p:cTn id="60" dur="500"/>
                                        <p:tgtEl>
                                          <p:spTgt spid="5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blinds(horizontal)">
                                      <p:cBhvr>
                                        <p:cTn id="65" dur="500"/>
                                        <p:tgtEl>
                                          <p:spTgt spid="68"/>
                                        </p:tgtEl>
                                      </p:cBhvr>
                                    </p:animEffect>
                                  </p:childTnLst>
                                </p:cTn>
                              </p:par>
                              <p:par>
                                <p:cTn id="66" presetID="3" presetClass="entr" presetSubtype="10" fill="hold"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blinds(horizontal)">
                                      <p:cBhvr>
                                        <p:cTn id="68" dur="500"/>
                                        <p:tgtEl>
                                          <p:spTgt spid="64"/>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blinds(horizontal)">
                                      <p:cBhvr>
                                        <p:cTn id="71" dur="500"/>
                                        <p:tgtEl>
                                          <p:spTgt spid="66"/>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blinds(horizontal)">
                                      <p:cBhvr>
                                        <p:cTn id="76" dur="500"/>
                                        <p:tgtEl>
                                          <p:spTgt spid="67"/>
                                        </p:tgtEl>
                                      </p:cBhvr>
                                    </p:animEffect>
                                  </p:childTnLst>
                                </p:cTn>
                              </p:par>
                              <p:par>
                                <p:cTn id="77" presetID="3" presetClass="entr" presetSubtype="1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blinds(horizontal)">
                                      <p:cBhvr>
                                        <p:cTn id="79" dur="500"/>
                                        <p:tgtEl>
                                          <p:spTgt spid="62"/>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blinds(horizontal)">
                                      <p:cBhvr>
                                        <p:cTn id="8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7" grpId="0" animBg="1"/>
      <p:bldP spid="59" grpId="0"/>
      <p:bldP spid="58" grpId="0"/>
      <p:bldP spid="18" grpId="0"/>
      <p:bldP spid="41" grpId="0"/>
      <p:bldP spid="55" grpId="0"/>
      <p:bldP spid="68" grpId="0" animBg="1"/>
      <p:bldP spid="66" grpId="0"/>
      <p:bldP spid="67" grpId="0"/>
      <p:bldP spid="69"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4263390" cy="4399915"/>
          </a:xfrm>
          <a:prstGeom prst="rect">
            <a:avLst/>
          </a:prstGeom>
          <a:noFill/>
        </p:spPr>
        <p:txBody>
          <a:bodyPr wrap="none" rtlCol="0">
            <a:spAutoFit/>
          </a:bodyPr>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7.1 SLAM发展简史</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7.2 SLAM中的概率理论</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7.3 估计理论</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7.4 基于贝叶斯网络的状态估计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7.5 基于因子图的状态估计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7.6 </a:t>
            </a:r>
            <a:r>
              <a:rPr sz="2000" b="1" spc="300">
                <a:solidFill>
                  <a:srgbClr val="9CC2F0"/>
                </a:solidFill>
                <a:uFillTx/>
                <a:latin typeface="Arial" panose="020B0604020202020204" pitchFamily="34" charset="0"/>
                <a:ea typeface="微软雅黑" panose="020B0503020204020204" pitchFamily="34" charset="-122"/>
                <a:cs typeface="+mj-cs"/>
                <a:sym typeface="+mn-ea"/>
              </a:rPr>
              <a:t>典型SLAM算法</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7.7 </a:t>
            </a:r>
            <a:r>
              <a:rPr sz="2000" b="1" spc="300">
                <a:solidFill>
                  <a:srgbClr val="9CC2F0"/>
                </a:solidFill>
                <a:uFillTx/>
                <a:latin typeface="Arial" panose="020B0604020202020204" pitchFamily="34" charset="0"/>
                <a:ea typeface="微软雅黑" panose="020B0503020204020204" pitchFamily="34" charset="-122"/>
                <a:cs typeface="+mj-cs"/>
                <a:sym typeface="+mn-ea"/>
              </a:rPr>
              <a:t>SFM、BA和SLAM比较</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的价值是什么？</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6" name="圆角矩形 5"/>
          <p:cNvSpPr/>
          <p:nvPr/>
        </p:nvSpPr>
        <p:spPr>
          <a:xfrm>
            <a:off x="342900" y="1671955"/>
            <a:ext cx="18472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躯体使智能得以延展</a:t>
            </a:r>
            <a:endParaRPr lang="zh-CN" altLang="en-US" sz="1400" b="1">
              <a:solidFill>
                <a:srgbClr val="FFFF00"/>
              </a:solidFill>
              <a:latin typeface="+mn-ea"/>
              <a:sym typeface="+mn-ea"/>
            </a:endParaRPr>
          </a:p>
        </p:txBody>
      </p:sp>
      <p:sp>
        <p:nvSpPr>
          <p:cNvPr id="14" name="圆角矩形 13"/>
          <p:cNvSpPr/>
          <p:nvPr>
            <p:custDataLst>
              <p:tags r:id="rId5"/>
            </p:custDataLst>
          </p:nvPr>
        </p:nvSpPr>
        <p:spPr>
          <a:xfrm>
            <a:off x="3063240" y="1671955"/>
            <a:ext cx="203263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AI</a:t>
            </a:r>
            <a:r>
              <a:rPr lang="zh-CN" altLang="en-US" sz="1400" b="1">
                <a:solidFill>
                  <a:srgbClr val="FFFF00"/>
                </a:solidFill>
                <a:latin typeface="+mn-ea"/>
                <a:sym typeface="+mn-ea"/>
              </a:rPr>
              <a:t>的最终归宿是机器人</a:t>
            </a:r>
            <a:endParaRPr lang="zh-CN" altLang="en-US" sz="1400" b="1">
              <a:solidFill>
                <a:srgbClr val="FFFF00"/>
              </a:solidFill>
              <a:latin typeface="+mn-ea"/>
              <a:sym typeface="+mn-ea"/>
            </a:endParaRPr>
          </a:p>
        </p:txBody>
      </p:sp>
      <p:sp>
        <p:nvSpPr>
          <p:cNvPr id="17" name="圆角矩形 16"/>
          <p:cNvSpPr/>
          <p:nvPr>
            <p:custDataLst>
              <p:tags r:id="rId6"/>
            </p:custDataLst>
          </p:nvPr>
        </p:nvSpPr>
        <p:spPr>
          <a:xfrm>
            <a:off x="6047105" y="1671955"/>
            <a:ext cx="18853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机器人的完全自主化</a:t>
            </a:r>
            <a:endParaRPr lang="en-US" altLang="zh-CN" sz="1400" b="1">
              <a:solidFill>
                <a:srgbClr val="FFFF00"/>
              </a:solidFill>
              <a:latin typeface="+mn-ea"/>
              <a:sym typeface="+mn-ea"/>
            </a:endParaRPr>
          </a:p>
        </p:txBody>
      </p:sp>
      <p:sp>
        <p:nvSpPr>
          <p:cNvPr id="18" name="圆角矩形 17"/>
          <p:cNvSpPr/>
          <p:nvPr>
            <p:custDataLst>
              <p:tags r:id="rId7"/>
            </p:custDataLst>
          </p:nvPr>
        </p:nvSpPr>
        <p:spPr>
          <a:xfrm>
            <a:off x="8817610" y="1671955"/>
            <a:ext cx="129476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自主移动技术</a:t>
            </a:r>
            <a:endParaRPr lang="zh-CN" altLang="en-US" sz="1400" b="1">
              <a:solidFill>
                <a:srgbClr val="FFFF00"/>
              </a:solidFill>
              <a:latin typeface="+mn-ea"/>
              <a:sym typeface="+mn-ea"/>
            </a:endParaRPr>
          </a:p>
        </p:txBody>
      </p:sp>
      <p:sp>
        <p:nvSpPr>
          <p:cNvPr id="19" name="圆角矩形 18"/>
          <p:cNvSpPr/>
          <p:nvPr>
            <p:custDataLst>
              <p:tags r:id="rId8"/>
            </p:custDataLst>
          </p:nvPr>
        </p:nvSpPr>
        <p:spPr>
          <a:xfrm>
            <a:off x="10925175" y="1671955"/>
            <a:ext cx="943610"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SLAM</a:t>
            </a:r>
            <a:endParaRPr lang="en-US" altLang="zh-CN" sz="1400" b="1">
              <a:solidFill>
                <a:srgbClr val="FFFF00"/>
              </a:solidFill>
              <a:latin typeface="+mn-ea"/>
              <a:sym typeface="+mn-ea"/>
            </a:endParaRPr>
          </a:p>
        </p:txBody>
      </p:sp>
      <p:sp>
        <p:nvSpPr>
          <p:cNvPr id="20" name="右箭头 19"/>
          <p:cNvSpPr/>
          <p:nvPr/>
        </p:nvSpPr>
        <p:spPr>
          <a:xfrm>
            <a:off x="2333625" y="168084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右箭头 20"/>
          <p:cNvSpPr/>
          <p:nvPr>
            <p:custDataLst>
              <p:tags r:id="rId9"/>
            </p:custDataLst>
          </p:nvPr>
        </p:nvSpPr>
        <p:spPr>
          <a:xfrm>
            <a:off x="5266690"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右箭头 21"/>
          <p:cNvSpPr/>
          <p:nvPr>
            <p:custDataLst>
              <p:tags r:id="rId10"/>
            </p:custDataLst>
          </p:nvPr>
        </p:nvSpPr>
        <p:spPr>
          <a:xfrm>
            <a:off x="8103235"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custDataLst>
              <p:tags r:id="rId11"/>
            </p:custDataLst>
          </p:nvPr>
        </p:nvSpPr>
        <p:spPr>
          <a:xfrm>
            <a:off x="10247630" y="169100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4" name="图片 23"/>
          <p:cNvPicPr>
            <a:picLocks noChangeAspect="1"/>
          </p:cNvPicPr>
          <p:nvPr/>
        </p:nvPicPr>
        <p:blipFill>
          <a:blip r:embed="rId12"/>
          <a:stretch>
            <a:fillRect/>
          </a:stretch>
        </p:blipFill>
        <p:spPr>
          <a:xfrm>
            <a:off x="4838065" y="2414905"/>
            <a:ext cx="3886835" cy="3418840"/>
          </a:xfrm>
          <a:prstGeom prst="rect">
            <a:avLst/>
          </a:prstGeom>
        </p:spPr>
      </p:pic>
      <p:sp>
        <p:nvSpPr>
          <p:cNvPr id="25" name="圆角矩形 24"/>
          <p:cNvSpPr/>
          <p:nvPr>
            <p:custDataLst>
              <p:tags r:id="rId13"/>
            </p:custDataLst>
          </p:nvPr>
        </p:nvSpPr>
        <p:spPr>
          <a:xfrm>
            <a:off x="260350" y="1475740"/>
            <a:ext cx="2020570" cy="755015"/>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标题 1"/>
          <p:cNvSpPr>
            <a:spLocks noGrp="1"/>
          </p:cNvSpPr>
          <p:nvPr>
            <p:custDataLst>
              <p:tags r:id="rId14"/>
            </p:custDataLst>
          </p:nvPr>
        </p:nvSpPr>
        <p:spPr>
          <a:xfrm>
            <a:off x="9381808" y="4275455"/>
            <a:ext cx="239077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b="0">
                <a:solidFill>
                  <a:schemeClr val="bg1"/>
                </a:solidFill>
              </a:rPr>
              <a:t>互联网的虚拟世界</a:t>
            </a:r>
            <a:endParaRPr lang="zh-CN" altLang="en-US" sz="1600" b="0">
              <a:solidFill>
                <a:schemeClr val="bg1"/>
              </a:solidFill>
            </a:endParaRPr>
          </a:p>
        </p:txBody>
      </p:sp>
      <p:sp>
        <p:nvSpPr>
          <p:cNvPr id="27" name="标题 1"/>
          <p:cNvSpPr>
            <a:spLocks noGrp="1"/>
          </p:cNvSpPr>
          <p:nvPr>
            <p:custDataLst>
              <p:tags r:id="rId15"/>
            </p:custDataLst>
          </p:nvPr>
        </p:nvSpPr>
        <p:spPr>
          <a:xfrm>
            <a:off x="9567545" y="3438525"/>
            <a:ext cx="1943100"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b="0">
                <a:solidFill>
                  <a:schemeClr val="bg1"/>
                </a:solidFill>
              </a:rPr>
              <a:t>目前的人工智能</a:t>
            </a:r>
            <a:endParaRPr lang="zh-CN" altLang="en-US" sz="1600" b="0">
              <a:solidFill>
                <a:schemeClr val="bg1"/>
              </a:solidFill>
            </a:endParaRPr>
          </a:p>
        </p:txBody>
      </p:sp>
      <p:sp>
        <p:nvSpPr>
          <p:cNvPr id="28" name="右箭头 27"/>
          <p:cNvSpPr/>
          <p:nvPr/>
        </p:nvSpPr>
        <p:spPr>
          <a:xfrm rot="10800000">
            <a:off x="8148320" y="4424045"/>
            <a:ext cx="1314450" cy="209550"/>
          </a:xfrm>
          <a:prstGeom prst="rightArrow">
            <a:avLst/>
          </a:prstGeom>
          <a:solidFill>
            <a:srgbClr val="FF3D3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右箭头 28"/>
          <p:cNvSpPr/>
          <p:nvPr/>
        </p:nvSpPr>
        <p:spPr>
          <a:xfrm rot="10800000">
            <a:off x="6665595" y="3627120"/>
            <a:ext cx="2797175" cy="190500"/>
          </a:xfrm>
          <a:prstGeom prst="rightArrow">
            <a:avLst/>
          </a:prstGeom>
          <a:solidFill>
            <a:srgbClr val="FF3D3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右箭头 29"/>
          <p:cNvSpPr/>
          <p:nvPr/>
        </p:nvSpPr>
        <p:spPr>
          <a:xfrm rot="10800000">
            <a:off x="7970520" y="5240020"/>
            <a:ext cx="1492250" cy="209550"/>
          </a:xfrm>
          <a:prstGeom prst="rightArrow">
            <a:avLst/>
          </a:prstGeom>
          <a:solidFill>
            <a:srgbClr val="FF3D3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标题 1"/>
          <p:cNvSpPr>
            <a:spLocks noGrp="1"/>
          </p:cNvSpPr>
          <p:nvPr>
            <p:custDataLst>
              <p:tags r:id="rId16"/>
            </p:custDataLst>
          </p:nvPr>
        </p:nvSpPr>
        <p:spPr>
          <a:xfrm>
            <a:off x="9472295" y="5083175"/>
            <a:ext cx="2047875" cy="45212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1600" b="0">
                <a:solidFill>
                  <a:schemeClr val="bg1"/>
                </a:solidFill>
              </a:rPr>
              <a:t>真实世界</a:t>
            </a:r>
            <a:endParaRPr lang="zh-CN" altLang="en-US" sz="1600" b="0">
              <a:solidFill>
                <a:schemeClr val="bg1"/>
              </a:solidFill>
            </a:endParaRPr>
          </a:p>
        </p:txBody>
      </p:sp>
      <p:sp>
        <p:nvSpPr>
          <p:cNvPr id="32" name="文本框 31"/>
          <p:cNvSpPr txBox="1"/>
          <p:nvPr/>
        </p:nvSpPr>
        <p:spPr>
          <a:xfrm>
            <a:off x="241935" y="3017520"/>
            <a:ext cx="4378325" cy="1198880"/>
          </a:xfrm>
          <a:prstGeom prst="rect">
            <a:avLst/>
          </a:prstGeom>
          <a:noFill/>
        </p:spPr>
        <p:txBody>
          <a:bodyPr wrap="square" rtlCol="0">
            <a:spAutoFit/>
          </a:bodyPr>
          <a:p>
            <a:pPr marL="171450" indent="-171450" algn="l">
              <a:lnSpc>
                <a:spcPct val="150000"/>
              </a:lnSpc>
              <a:buFont typeface="Arial" panose="020B0604020202020204" pitchFamily="34" charset="0"/>
              <a:buChar char="•"/>
            </a:pPr>
            <a:r>
              <a:rPr lang="zh-CN" altLang="en-US" sz="1200" b="1">
                <a:solidFill>
                  <a:srgbClr val="FFFF00"/>
                </a:solidFill>
              </a:rPr>
              <a:t>如果人工智能技术仅仅停留在虚拟的网络和数据之中，那么其挖掘并利用新知识的能力将很难扩展开来。</a:t>
            </a:r>
            <a:endParaRPr lang="zh-CN" altLang="en-US" sz="1200" b="1">
              <a:solidFill>
                <a:srgbClr val="FFFF00"/>
              </a:solidFill>
            </a:endParaRPr>
          </a:p>
          <a:p>
            <a:pPr marL="171450" indent="-171450" algn="l">
              <a:lnSpc>
                <a:spcPct val="150000"/>
              </a:lnSpc>
              <a:buFont typeface="Arial" panose="020B0604020202020204" pitchFamily="34" charset="0"/>
              <a:buChar char="•"/>
            </a:pPr>
            <a:endParaRPr lang="zh-CN" altLang="en-US" sz="1200" b="1">
              <a:solidFill>
                <a:srgbClr val="FFFF00"/>
              </a:solidFill>
            </a:endParaRPr>
          </a:p>
          <a:p>
            <a:pPr marL="171450" indent="-171450" algn="l">
              <a:lnSpc>
                <a:spcPct val="150000"/>
              </a:lnSpc>
              <a:buFont typeface="Arial" panose="020B0604020202020204" pitchFamily="34" charset="0"/>
              <a:buChar char="•"/>
            </a:pPr>
            <a:r>
              <a:rPr lang="zh-CN" altLang="en-US" sz="1200" b="1">
                <a:solidFill>
                  <a:srgbClr val="FFFF00"/>
                </a:solidFill>
              </a:rPr>
              <a:t>换句话说，人工智能需要真实的</a:t>
            </a:r>
            <a:r>
              <a:rPr lang="zh-CN" altLang="en-US" sz="1200" b="1" u="sng">
                <a:solidFill>
                  <a:srgbClr val="FF0000"/>
                </a:solidFill>
              </a:rPr>
              <a:t>躯体</a:t>
            </a:r>
            <a:r>
              <a:rPr lang="zh-CN" altLang="en-US" sz="1200" b="1">
                <a:solidFill>
                  <a:srgbClr val="FFFF00"/>
                </a:solidFill>
              </a:rPr>
              <a:t>。</a:t>
            </a:r>
            <a:endParaRPr lang="zh-CN" altLang="en-US" sz="1200" b="1">
              <a:solidFill>
                <a:srgbClr val="FFFF00"/>
              </a:solidFill>
            </a:endParaRPr>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linds(horizontal)">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6" grpId="0"/>
      <p:bldP spid="27" grpId="0"/>
      <p:bldP spid="30" grpId="0" bldLvl="0" animBg="1"/>
      <p:bldP spid="28" grpId="0" bldLvl="0" animBg="1"/>
      <p:bldP spid="29" grpId="0" bldLvl="0" animBg="1"/>
      <p:bldP spid="32"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59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7.3 估计理论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16" name="文本框 15"/>
          <p:cNvSpPr txBox="1"/>
          <p:nvPr>
            <p:custDataLst>
              <p:tags r:id="rId6"/>
            </p:custDataLst>
          </p:nvPr>
        </p:nvSpPr>
        <p:spPr>
          <a:xfrm>
            <a:off x="2420620" y="2677795"/>
            <a:ext cx="7773035" cy="1245235"/>
          </a:xfrm>
          <a:prstGeom prst="rect">
            <a:avLst/>
          </a:prstGeom>
          <a:noFill/>
          <a:ln w="9525">
            <a:noFill/>
          </a:ln>
        </p:spPr>
        <p:txBody>
          <a:bodyPr wrap="square">
            <a:noAutofit/>
          </a:bodyPr>
          <a:p>
            <a:pPr indent="0" algn="ctr">
              <a:lnSpc>
                <a:spcPct val="150000"/>
              </a:lnSpc>
              <a:buFont typeface="Wingdings" panose="05000000000000000000" charset="0"/>
              <a:buNone/>
            </a:pPr>
            <a:r>
              <a:rPr lang="zh-CN" altLang="en-US" sz="1400">
                <a:solidFill>
                  <a:srgbClr val="FDF731"/>
                </a:solidFill>
                <a:latin typeface="+mn-ea"/>
              </a:rPr>
              <a:t>不管是用</a:t>
            </a:r>
            <a:r>
              <a:rPr lang="zh-CN" altLang="en-US" sz="1400" b="1" u="sng">
                <a:solidFill>
                  <a:srgbClr val="FDF731"/>
                </a:solidFill>
                <a:latin typeface="+mn-ea"/>
              </a:rPr>
              <a:t>贝叶斯网络</a:t>
            </a:r>
            <a:r>
              <a:rPr lang="zh-CN" altLang="en-US" sz="1400">
                <a:solidFill>
                  <a:srgbClr val="FDF731"/>
                </a:solidFill>
                <a:latin typeface="+mn-ea"/>
              </a:rPr>
              <a:t>还是</a:t>
            </a:r>
            <a:r>
              <a:rPr lang="zh-CN" altLang="en-US" sz="1400" b="1" u="sng">
                <a:solidFill>
                  <a:srgbClr val="FDF731"/>
                </a:solidFill>
                <a:latin typeface="+mn-ea"/>
              </a:rPr>
              <a:t>因子图</a:t>
            </a:r>
            <a:r>
              <a:rPr lang="zh-CN" altLang="en-US" sz="1400">
                <a:solidFill>
                  <a:srgbClr val="FDF731"/>
                </a:solidFill>
                <a:latin typeface="+mn-ea"/>
              </a:rPr>
              <a:t>，一旦SLAM问题用概率图模型得到表示后，</a:t>
            </a:r>
            <a:endParaRPr lang="zh-CN" altLang="en-US" sz="1400">
              <a:solidFill>
                <a:srgbClr val="FDF731"/>
              </a:solidFill>
              <a:latin typeface="+mn-ea"/>
            </a:endParaRPr>
          </a:p>
          <a:p>
            <a:pPr indent="0" algn="ctr">
              <a:lnSpc>
                <a:spcPct val="150000"/>
              </a:lnSpc>
              <a:buFont typeface="Wingdings" panose="05000000000000000000" charset="0"/>
              <a:buNone/>
            </a:pPr>
            <a:r>
              <a:rPr lang="zh-CN" altLang="en-US" sz="1400">
                <a:solidFill>
                  <a:srgbClr val="FDF731"/>
                </a:solidFill>
                <a:latin typeface="+mn-ea"/>
              </a:rPr>
              <a:t>接下来就是利用</a:t>
            </a:r>
            <a:r>
              <a:rPr lang="zh-CN" altLang="en-US" sz="1400" b="1" u="sng">
                <a:solidFill>
                  <a:srgbClr val="FDF731"/>
                </a:solidFill>
                <a:latin typeface="+mn-ea"/>
              </a:rPr>
              <a:t>可观测量</a:t>
            </a:r>
            <a:r>
              <a:rPr lang="zh-CN" altLang="en-US" sz="1400">
                <a:solidFill>
                  <a:srgbClr val="FDF731"/>
                </a:solidFill>
                <a:latin typeface="+mn-ea"/>
              </a:rPr>
              <a:t>推理</a:t>
            </a:r>
            <a:r>
              <a:rPr lang="zh-CN" altLang="en-US" sz="1400" b="1" u="sng">
                <a:solidFill>
                  <a:srgbClr val="FDF731"/>
                </a:solidFill>
                <a:latin typeface="+mn-ea"/>
              </a:rPr>
              <a:t>不可观测量</a:t>
            </a:r>
            <a:r>
              <a:rPr lang="zh-CN" altLang="en-US" sz="1400">
                <a:solidFill>
                  <a:srgbClr val="FDF731"/>
                </a:solidFill>
                <a:latin typeface="+mn-ea"/>
              </a:rPr>
              <a:t>，也就是说SLAM问题的求解过程是一个</a:t>
            </a:r>
            <a:r>
              <a:rPr lang="zh-CN" altLang="en-US" sz="1400" b="1" u="sng">
                <a:solidFill>
                  <a:srgbClr val="FDF731"/>
                </a:solidFill>
                <a:latin typeface="+mn-ea"/>
              </a:rPr>
              <a:t>状态估计</a:t>
            </a:r>
            <a:r>
              <a:rPr lang="zh-CN" altLang="en-US" sz="1400">
                <a:solidFill>
                  <a:srgbClr val="FDF731"/>
                </a:solidFill>
                <a:latin typeface="+mn-ea"/>
              </a:rPr>
              <a:t>。</a:t>
            </a:r>
            <a:endParaRPr lang="zh-CN" altLang="en-US" sz="1400">
              <a:solidFill>
                <a:srgbClr val="FDF731"/>
              </a:solidFill>
              <a:latin typeface="+mn-ea"/>
            </a:endParaRPr>
          </a:p>
        </p:txBody>
      </p:sp>
    </p:spTree>
    <p:custDataLst>
      <p:tags r:id="rId7"/>
    </p:custData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7.3 估计理论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估计量的性质</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估计量的构建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各估计量比较</a:t>
            </a:r>
            <a:endParaRPr lang="zh-CN" altLang="en-US" sz="1400" b="0">
              <a:solidFill>
                <a:srgbClr val="FFFF00"/>
              </a:solidFill>
              <a:latin typeface="+mn-ea"/>
              <a:sym typeface="+mn-ea"/>
            </a:endParaRPr>
          </a:p>
        </p:txBody>
      </p:sp>
      <p:sp>
        <p:nvSpPr>
          <p:cNvPr id="61" name="文本框 60"/>
          <p:cNvSpPr txBox="1"/>
          <p:nvPr/>
        </p:nvSpPr>
        <p:spPr>
          <a:xfrm>
            <a:off x="2261235" y="817880"/>
            <a:ext cx="9603105" cy="1383665"/>
          </a:xfrm>
          <a:prstGeom prst="rect">
            <a:avLst/>
          </a:prstGeom>
          <a:noFill/>
          <a:ln w="9525">
            <a:noFill/>
          </a:ln>
        </p:spPr>
        <p:txBody>
          <a:bodyPr wrap="square">
            <a:spAutoFit/>
          </a:bodyPr>
          <a:p>
            <a:pPr indent="0" algn="ctr">
              <a:lnSpc>
                <a:spcPct val="200000"/>
              </a:lnSpc>
              <a:buFont typeface="Wingdings" panose="05000000000000000000" charset="0"/>
              <a:buNone/>
            </a:pPr>
            <a:r>
              <a:rPr sz="1400" b="0">
                <a:solidFill>
                  <a:srgbClr val="FFFF00"/>
                </a:solidFill>
                <a:latin typeface="+mn-ea"/>
              </a:rPr>
              <a:t>所谓</a:t>
            </a:r>
            <a:r>
              <a:rPr sz="1400" b="1" u="sng">
                <a:solidFill>
                  <a:srgbClr val="FFFF00"/>
                </a:solidFill>
                <a:latin typeface="+mn-ea"/>
              </a:rPr>
              <a:t>估计</a:t>
            </a:r>
            <a:r>
              <a:rPr sz="1400" b="0">
                <a:solidFill>
                  <a:srgbClr val="FFFF00"/>
                </a:solidFill>
                <a:latin typeface="+mn-ea"/>
              </a:rPr>
              <a:t>，就是研究某问题时感兴趣的参数不能够通过精确测量得知，只能通过一组观测样本值</a:t>
            </a:r>
            <a:r>
              <a:rPr lang="zh-CN" sz="1400" b="0">
                <a:solidFill>
                  <a:srgbClr val="FFFF00"/>
                </a:solidFill>
                <a:latin typeface="+mn-ea"/>
              </a:rPr>
              <a:t>来</a:t>
            </a:r>
            <a:r>
              <a:rPr sz="1400" b="1" u="sng">
                <a:solidFill>
                  <a:srgbClr val="FF0000"/>
                </a:solidFill>
                <a:latin typeface="+mn-ea"/>
              </a:rPr>
              <a:t>猜测</a:t>
            </a:r>
            <a:r>
              <a:rPr sz="1400" b="0">
                <a:solidFill>
                  <a:srgbClr val="FFFF00"/>
                </a:solidFill>
                <a:latin typeface="+mn-ea"/>
              </a:rPr>
              <a:t>参数的可能取值</a:t>
            </a:r>
            <a:r>
              <a:rPr lang="zh-CN" sz="1400" b="0">
                <a:solidFill>
                  <a:srgbClr val="FFFF00"/>
                </a:solidFill>
                <a:latin typeface="+mn-ea"/>
              </a:rPr>
              <a:t>。</a:t>
            </a:r>
            <a:r>
              <a:rPr lang="zh-CN" sz="1400">
                <a:solidFill>
                  <a:srgbClr val="FFFF00"/>
                </a:solidFill>
                <a:latin typeface="+mn-ea"/>
                <a:sym typeface="+mn-ea"/>
              </a:rPr>
              <a:t>有时候</a:t>
            </a:r>
            <a:r>
              <a:rPr lang="zh-CN" sz="1400" b="0">
                <a:solidFill>
                  <a:srgbClr val="FFFF00"/>
                </a:solidFill>
                <a:latin typeface="+mn-ea"/>
              </a:rPr>
              <a:t>估计量比较</a:t>
            </a:r>
            <a:r>
              <a:rPr lang="zh-CN" sz="1400" b="1" u="sng">
                <a:solidFill>
                  <a:srgbClr val="FFFF00"/>
                </a:solidFill>
                <a:latin typeface="+mn-ea"/>
              </a:rPr>
              <a:t>直观</a:t>
            </a:r>
            <a:r>
              <a:rPr lang="zh-CN" sz="1400" b="0">
                <a:solidFill>
                  <a:srgbClr val="FFFF00"/>
                </a:solidFill>
                <a:latin typeface="+mn-ea"/>
              </a:rPr>
              <a:t>，比如估计室内的温度，感兴趣的参数</a:t>
            </a:r>
            <a:r>
              <a:rPr lang="en-US" altLang="zh-CN" sz="1400" b="0">
                <a:solidFill>
                  <a:srgbClr val="FFFF00"/>
                </a:solidFill>
                <a:latin typeface="+mn-ea"/>
              </a:rPr>
              <a:t>θ</a:t>
            </a:r>
            <a:r>
              <a:rPr lang="zh-CN" altLang="en-US" sz="1400" b="0">
                <a:solidFill>
                  <a:srgbClr val="FFFF00"/>
                </a:solidFill>
                <a:latin typeface="+mn-ea"/>
              </a:rPr>
              <a:t>就是温度；</a:t>
            </a:r>
            <a:endParaRPr lang="zh-CN" altLang="en-US" sz="1400" b="0">
              <a:solidFill>
                <a:srgbClr val="FFFF00"/>
              </a:solidFill>
              <a:latin typeface="+mn-ea"/>
            </a:endParaRPr>
          </a:p>
          <a:p>
            <a:pPr indent="0" algn="ctr">
              <a:lnSpc>
                <a:spcPct val="200000"/>
              </a:lnSpc>
              <a:buFont typeface="Wingdings" panose="05000000000000000000" charset="0"/>
              <a:buNone/>
            </a:pPr>
            <a:r>
              <a:rPr lang="zh-CN" altLang="en-US" sz="1400" b="0">
                <a:solidFill>
                  <a:srgbClr val="FFFF00"/>
                </a:solidFill>
                <a:latin typeface="+mn-ea"/>
              </a:rPr>
              <a:t>有时候估计量并</a:t>
            </a:r>
            <a:r>
              <a:rPr lang="zh-CN" altLang="en-US" sz="1400" b="1" u="sng">
                <a:solidFill>
                  <a:srgbClr val="FFFF00"/>
                </a:solidFill>
                <a:latin typeface="+mn-ea"/>
              </a:rPr>
              <a:t>不直观</a:t>
            </a:r>
            <a:r>
              <a:rPr lang="zh-CN" altLang="en-US" sz="1400" b="0">
                <a:solidFill>
                  <a:srgbClr val="FFFF00"/>
                </a:solidFill>
                <a:latin typeface="+mn-ea"/>
              </a:rPr>
              <a:t>，比如估计机械零件的精度，感兴趣的参数</a:t>
            </a:r>
            <a:r>
              <a:rPr lang="en-US" altLang="zh-CN" sz="1400">
                <a:solidFill>
                  <a:srgbClr val="FFFF00"/>
                </a:solidFill>
                <a:latin typeface="+mn-ea"/>
                <a:sym typeface="+mn-ea"/>
              </a:rPr>
              <a:t>θ</a:t>
            </a:r>
            <a:r>
              <a:rPr lang="zh-CN" altLang="en-US" sz="1400">
                <a:solidFill>
                  <a:srgbClr val="FFFF00"/>
                </a:solidFill>
                <a:latin typeface="+mn-ea"/>
                <a:sym typeface="+mn-ea"/>
              </a:rPr>
              <a:t>是误差分布函数</a:t>
            </a:r>
            <a:r>
              <a:rPr lang="en-US" altLang="zh-CN" sz="1400">
                <a:solidFill>
                  <a:srgbClr val="FFFF00"/>
                </a:solidFill>
                <a:latin typeface="+mn-ea"/>
                <a:sym typeface="+mn-ea"/>
              </a:rPr>
              <a:t>f</a:t>
            </a:r>
            <a:r>
              <a:rPr lang="zh-CN" altLang="en-US" sz="1400">
                <a:solidFill>
                  <a:srgbClr val="FFFF00"/>
                </a:solidFill>
                <a:latin typeface="+mn-ea"/>
                <a:sym typeface="+mn-ea"/>
              </a:rPr>
              <a:t>的特征量。</a:t>
            </a:r>
            <a:endParaRPr lang="zh-CN" altLang="en-US" sz="1400" b="0">
              <a:solidFill>
                <a:srgbClr val="FFFF00"/>
              </a:solidFill>
              <a:latin typeface="+mn-ea"/>
              <a:ea typeface="微软雅黑" panose="020B0503020204020204" pitchFamily="34" charset="-122"/>
              <a:sym typeface="+mn-ea"/>
            </a:endParaRPr>
          </a:p>
        </p:txBody>
      </p:sp>
      <p:sp>
        <p:nvSpPr>
          <p:cNvPr id="3" name="文本框 2"/>
          <p:cNvSpPr txBox="1"/>
          <p:nvPr/>
        </p:nvSpPr>
        <p:spPr>
          <a:xfrm>
            <a:off x="2036445" y="2409190"/>
            <a:ext cx="8959215" cy="953135"/>
          </a:xfrm>
          <a:prstGeom prst="rect">
            <a:avLst/>
          </a:prstGeom>
          <a:noFill/>
          <a:ln w="9525">
            <a:noFill/>
          </a:ln>
        </p:spPr>
        <p:txBody>
          <a:bodyPr wrap="square">
            <a:spAutoFit/>
          </a:bodyPr>
          <a:p>
            <a:pPr indent="0" algn="ctr">
              <a:lnSpc>
                <a:spcPct val="200000"/>
              </a:lnSpc>
              <a:buFont typeface="Wingdings" panose="05000000000000000000" charset="0"/>
              <a:buNone/>
            </a:pPr>
            <a:r>
              <a:rPr lang="zh-CN" sz="1400" b="0">
                <a:solidFill>
                  <a:srgbClr val="FDF731"/>
                </a:solidFill>
                <a:latin typeface="+mn-ea"/>
              </a:rPr>
              <a:t>估计既然是一种猜测行为，可以毫无根据的瞎猜，也可以依据严密的逻辑策略进行科学的猜测。</a:t>
            </a:r>
            <a:endParaRPr lang="zh-CN" sz="1400" b="0">
              <a:solidFill>
                <a:srgbClr val="FDF731"/>
              </a:solidFill>
              <a:latin typeface="+mn-ea"/>
            </a:endParaRPr>
          </a:p>
          <a:p>
            <a:pPr indent="0" algn="ctr">
              <a:lnSpc>
                <a:spcPct val="200000"/>
              </a:lnSpc>
              <a:buFont typeface="Wingdings" panose="05000000000000000000" charset="0"/>
              <a:buNone/>
            </a:pPr>
            <a:r>
              <a:rPr lang="zh-CN" sz="1400" b="0">
                <a:solidFill>
                  <a:srgbClr val="FDF731"/>
                </a:solidFill>
                <a:latin typeface="+mn-ea"/>
              </a:rPr>
              <a:t>这就涉及到如何评价估计量的好坏程度，借助</a:t>
            </a:r>
            <a:r>
              <a:rPr lang="zh-CN" sz="1400" b="1" u="sng">
                <a:solidFill>
                  <a:srgbClr val="FDF731"/>
                </a:solidFill>
                <a:latin typeface="+mn-ea"/>
              </a:rPr>
              <a:t>估计量的性质</a:t>
            </a:r>
            <a:r>
              <a:rPr lang="zh-CN" sz="1400" b="0">
                <a:solidFill>
                  <a:srgbClr val="FDF731"/>
                </a:solidFill>
                <a:latin typeface="+mn-ea"/>
              </a:rPr>
              <a:t>可以对</a:t>
            </a:r>
            <a:r>
              <a:rPr lang="zh-CN" sz="1400" b="1" u="sng">
                <a:solidFill>
                  <a:srgbClr val="FF3D3D"/>
                </a:solidFill>
                <a:latin typeface="+mn-ea"/>
              </a:rPr>
              <a:t>估计好坏程度</a:t>
            </a:r>
            <a:r>
              <a:rPr lang="zh-CN" sz="1400" b="0">
                <a:solidFill>
                  <a:srgbClr val="FDF731"/>
                </a:solidFill>
                <a:latin typeface="+mn-ea"/>
              </a:rPr>
              <a:t>进行评价。</a:t>
            </a:r>
            <a:endParaRPr lang="zh-CN" sz="1400" b="0">
              <a:solidFill>
                <a:srgbClr val="FDF731"/>
              </a:solidFill>
              <a:latin typeface="+mn-ea"/>
            </a:endParaRPr>
          </a:p>
        </p:txBody>
      </p:sp>
      <p:sp>
        <p:nvSpPr>
          <p:cNvPr id="62" name="文本框 61"/>
          <p:cNvSpPr txBox="1"/>
          <p:nvPr/>
        </p:nvSpPr>
        <p:spPr>
          <a:xfrm>
            <a:off x="476885" y="3460750"/>
            <a:ext cx="207835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①一致性：</a:t>
            </a:r>
            <a:endParaRPr lang="zh-CN" altLang="en-US" sz="1400" b="0">
              <a:solidFill>
                <a:srgbClr val="FFFF00"/>
              </a:solidFill>
              <a:latin typeface="+mn-ea"/>
            </a:endParaRPr>
          </a:p>
        </p:txBody>
      </p:sp>
      <p:graphicFrame>
        <p:nvGraphicFramePr>
          <p:cNvPr id="4" name="对象 -2147481385"/>
          <p:cNvGraphicFramePr>
            <a:graphicFrameLocks noChangeAspect="1"/>
          </p:cNvGraphicFramePr>
          <p:nvPr/>
        </p:nvGraphicFramePr>
        <p:xfrm>
          <a:off x="1096010" y="4595813"/>
          <a:ext cx="986790" cy="454025"/>
        </p:xfrm>
        <a:graphic>
          <a:graphicData uri="http://schemas.openxmlformats.org/presentationml/2006/ole">
            <mc:AlternateContent xmlns:mc="http://schemas.openxmlformats.org/markup-compatibility/2006">
              <mc:Choice xmlns:v="urn:schemas-microsoft-com:vml" Requires="v">
                <p:oleObj spid="_x0000_s63" name="" r:id="rId6" imgW="812800" imgH="419100" progId="Equation.KSEE3">
                  <p:embed/>
                </p:oleObj>
              </mc:Choice>
              <mc:Fallback>
                <p:oleObj name="" r:id="rId6" imgW="812800" imgH="419100" progId="Equation.KSEE3">
                  <p:embed/>
                  <p:pic>
                    <p:nvPicPr>
                      <p:cNvPr id="0" name="图片 62"/>
                      <p:cNvPicPr/>
                      <p:nvPr/>
                    </p:nvPicPr>
                    <p:blipFill>
                      <a:blip r:embed="rId7"/>
                      <a:stretch>
                        <a:fillRect/>
                      </a:stretch>
                    </p:blipFill>
                    <p:spPr>
                      <a:xfrm>
                        <a:off x="1096010" y="4595813"/>
                        <a:ext cx="986790" cy="454025"/>
                      </a:xfrm>
                      <a:prstGeom prst="rect">
                        <a:avLst/>
                      </a:prstGeom>
                      <a:solidFill>
                        <a:schemeClr val="bg1"/>
                      </a:solidFill>
                      <a:ln w="38100">
                        <a:noFill/>
                        <a:miter/>
                      </a:ln>
                    </p:spPr>
                  </p:pic>
                </p:oleObj>
              </mc:Fallback>
            </mc:AlternateContent>
          </a:graphicData>
        </a:graphic>
      </p:graphicFrame>
      <p:graphicFrame>
        <p:nvGraphicFramePr>
          <p:cNvPr id="5" name="对象 -2147481384"/>
          <p:cNvGraphicFramePr>
            <a:graphicFrameLocks noChangeAspect="1"/>
          </p:cNvGraphicFramePr>
          <p:nvPr/>
        </p:nvGraphicFramePr>
        <p:xfrm>
          <a:off x="937578" y="4116388"/>
          <a:ext cx="1303655" cy="376555"/>
        </p:xfrm>
        <a:graphic>
          <a:graphicData uri="http://schemas.openxmlformats.org/presentationml/2006/ole">
            <mc:AlternateContent xmlns:mc="http://schemas.openxmlformats.org/markup-compatibility/2006">
              <mc:Choice xmlns:v="urn:schemas-microsoft-com:vml" Requires="v">
                <p:oleObj spid="_x0000_s64" name="" r:id="rId8" imgW="1079500" imgH="292100" progId="Equation.KSEE3">
                  <p:embed/>
                </p:oleObj>
              </mc:Choice>
              <mc:Fallback>
                <p:oleObj name="" r:id="rId8" imgW="1079500" imgH="292100" progId="Equation.KSEE3">
                  <p:embed/>
                  <p:pic>
                    <p:nvPicPr>
                      <p:cNvPr id="0" name="图片 63"/>
                      <p:cNvPicPr/>
                      <p:nvPr/>
                    </p:nvPicPr>
                    <p:blipFill>
                      <a:blip r:embed="rId9"/>
                      <a:stretch>
                        <a:fillRect/>
                      </a:stretch>
                    </p:blipFill>
                    <p:spPr>
                      <a:xfrm>
                        <a:off x="937578" y="4116388"/>
                        <a:ext cx="1303655" cy="376555"/>
                      </a:xfrm>
                      <a:prstGeom prst="rect">
                        <a:avLst/>
                      </a:prstGeom>
                      <a:solidFill>
                        <a:schemeClr val="bg1"/>
                      </a:solidFill>
                      <a:ln w="38100">
                        <a:noFill/>
                        <a:miter/>
                      </a:ln>
                    </p:spPr>
                  </p:pic>
                </p:oleObj>
              </mc:Fallback>
            </mc:AlternateContent>
          </a:graphicData>
        </a:graphic>
      </p:graphicFrame>
      <p:sp>
        <p:nvSpPr>
          <p:cNvPr id="65" name="文本框 64"/>
          <p:cNvSpPr txBox="1"/>
          <p:nvPr/>
        </p:nvSpPr>
        <p:spPr>
          <a:xfrm>
            <a:off x="2374265" y="3944620"/>
            <a:ext cx="2634615" cy="615315"/>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依概率</a:t>
            </a:r>
            <a:r>
              <a:rPr lang="en-US" altLang="zh-CN" sz="1400" b="0">
                <a:solidFill>
                  <a:srgbClr val="FFFF00"/>
                </a:solidFill>
                <a:latin typeface="+mn-ea"/>
              </a:rPr>
              <a:t>1</a:t>
            </a:r>
            <a:r>
              <a:rPr lang="zh-CN" altLang="en-US" sz="1400" b="0">
                <a:solidFill>
                  <a:srgbClr val="FFFF00"/>
                </a:solidFill>
                <a:latin typeface="+mn-ea"/>
              </a:rPr>
              <a:t>收敛（几乎处处收敛）</a:t>
            </a:r>
            <a:endParaRPr lang="zh-CN" altLang="en-US" sz="1400" b="0">
              <a:solidFill>
                <a:srgbClr val="FFFF00"/>
              </a:solidFill>
              <a:latin typeface="+mn-ea"/>
            </a:endParaRPr>
          </a:p>
        </p:txBody>
      </p:sp>
      <p:sp>
        <p:nvSpPr>
          <p:cNvPr id="66" name="文本框 65"/>
          <p:cNvSpPr txBox="1"/>
          <p:nvPr/>
        </p:nvSpPr>
        <p:spPr>
          <a:xfrm>
            <a:off x="2373630" y="4502785"/>
            <a:ext cx="2068830" cy="60833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依概率收敛（测度收敛）</a:t>
            </a:r>
            <a:endParaRPr lang="zh-CN" altLang="en-US" sz="1400" b="0">
              <a:solidFill>
                <a:srgbClr val="FFFF00"/>
              </a:solidFill>
              <a:latin typeface="+mn-ea"/>
            </a:endParaRPr>
          </a:p>
        </p:txBody>
      </p:sp>
      <p:sp>
        <p:nvSpPr>
          <p:cNvPr id="67" name="文本框 66"/>
          <p:cNvSpPr txBox="1"/>
          <p:nvPr/>
        </p:nvSpPr>
        <p:spPr>
          <a:xfrm>
            <a:off x="5354955" y="3460750"/>
            <a:ext cx="207835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②偏差性：</a:t>
            </a:r>
            <a:endParaRPr lang="zh-CN" altLang="en-US" sz="1400" b="0">
              <a:solidFill>
                <a:srgbClr val="FFFF00"/>
              </a:solidFill>
              <a:latin typeface="+mn-ea"/>
            </a:endParaRPr>
          </a:p>
        </p:txBody>
      </p:sp>
      <p:graphicFrame>
        <p:nvGraphicFramePr>
          <p:cNvPr id="8" name="对象 -2147481379"/>
          <p:cNvGraphicFramePr>
            <a:graphicFrameLocks noChangeAspect="1"/>
          </p:cNvGraphicFramePr>
          <p:nvPr/>
        </p:nvGraphicFramePr>
        <p:xfrm>
          <a:off x="5625465" y="4176395"/>
          <a:ext cx="523875" cy="311785"/>
        </p:xfrm>
        <a:graphic>
          <a:graphicData uri="http://schemas.openxmlformats.org/presentationml/2006/ole">
            <mc:AlternateContent xmlns:mc="http://schemas.openxmlformats.org/markup-compatibility/2006">
              <mc:Choice xmlns:v="urn:schemas-microsoft-com:vml" Requires="v">
                <p:oleObj spid="_x0000_s68" name="" r:id="rId10" imgW="405765" imgH="241300" progId="Equation.KSEE3">
                  <p:embed/>
                </p:oleObj>
              </mc:Choice>
              <mc:Fallback>
                <p:oleObj name="" r:id="rId10" imgW="405765" imgH="241300" progId="Equation.KSEE3">
                  <p:embed/>
                  <p:pic>
                    <p:nvPicPr>
                      <p:cNvPr id="0" name="图片 67"/>
                      <p:cNvPicPr/>
                      <p:nvPr/>
                    </p:nvPicPr>
                    <p:blipFill>
                      <a:blip r:embed="rId11"/>
                      <a:stretch>
                        <a:fillRect/>
                      </a:stretch>
                    </p:blipFill>
                    <p:spPr>
                      <a:xfrm>
                        <a:off x="5625465" y="4176395"/>
                        <a:ext cx="523875" cy="311785"/>
                      </a:xfrm>
                      <a:prstGeom prst="rect">
                        <a:avLst/>
                      </a:prstGeom>
                      <a:solidFill>
                        <a:schemeClr val="bg1"/>
                      </a:solidFill>
                      <a:ln w="38100">
                        <a:noFill/>
                        <a:miter/>
                      </a:ln>
                    </p:spPr>
                  </p:pic>
                </p:oleObj>
              </mc:Fallback>
            </mc:AlternateContent>
          </a:graphicData>
        </a:graphic>
      </p:graphicFrame>
      <p:graphicFrame>
        <p:nvGraphicFramePr>
          <p:cNvPr id="9" name="对象 -2147481378"/>
          <p:cNvGraphicFramePr>
            <a:graphicFrameLocks noChangeAspect="1"/>
          </p:cNvGraphicFramePr>
          <p:nvPr/>
        </p:nvGraphicFramePr>
        <p:xfrm>
          <a:off x="5267325" y="5029200"/>
          <a:ext cx="1185545" cy="308610"/>
        </p:xfrm>
        <a:graphic>
          <a:graphicData uri="http://schemas.openxmlformats.org/presentationml/2006/ole">
            <mc:AlternateContent xmlns:mc="http://schemas.openxmlformats.org/markup-compatibility/2006">
              <mc:Choice xmlns:v="urn:schemas-microsoft-com:vml" Requires="v">
                <p:oleObj spid="_x0000_s69" name="" r:id="rId12" imgW="927100" imgH="241300" progId="Equation.KSEE3">
                  <p:embed/>
                </p:oleObj>
              </mc:Choice>
              <mc:Fallback>
                <p:oleObj name="" r:id="rId12" imgW="927100" imgH="241300" progId="Equation.KSEE3">
                  <p:embed/>
                  <p:pic>
                    <p:nvPicPr>
                      <p:cNvPr id="0" name="图片 68"/>
                      <p:cNvPicPr/>
                      <p:nvPr/>
                    </p:nvPicPr>
                    <p:blipFill>
                      <a:blip r:embed="rId13"/>
                      <a:stretch>
                        <a:fillRect/>
                      </a:stretch>
                    </p:blipFill>
                    <p:spPr>
                      <a:xfrm>
                        <a:off x="5267325" y="5029200"/>
                        <a:ext cx="1185545" cy="308610"/>
                      </a:xfrm>
                      <a:prstGeom prst="rect">
                        <a:avLst/>
                      </a:prstGeom>
                      <a:solidFill>
                        <a:schemeClr val="bg1"/>
                      </a:solidFill>
                      <a:ln w="38100">
                        <a:noFill/>
                        <a:miter/>
                      </a:ln>
                    </p:spPr>
                  </p:pic>
                </p:oleObj>
              </mc:Fallback>
            </mc:AlternateContent>
          </a:graphicData>
        </a:graphic>
      </p:graphicFrame>
      <p:sp>
        <p:nvSpPr>
          <p:cNvPr id="70" name="文本框 69"/>
          <p:cNvSpPr txBox="1"/>
          <p:nvPr/>
        </p:nvSpPr>
        <p:spPr>
          <a:xfrm>
            <a:off x="6456680" y="4004945"/>
            <a:ext cx="2125980"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k=1</a:t>
            </a:r>
            <a:r>
              <a:rPr lang="zh-CN" altLang="en-US" sz="1400" b="0">
                <a:solidFill>
                  <a:srgbClr val="FFFF00"/>
                </a:solidFill>
                <a:latin typeface="+mn-ea"/>
              </a:rPr>
              <a:t>，一阶原点矩（期望）</a:t>
            </a:r>
            <a:endParaRPr lang="zh-CN" altLang="en-US" sz="1400" b="0">
              <a:solidFill>
                <a:srgbClr val="FFFF00"/>
              </a:solidFill>
              <a:latin typeface="+mn-ea"/>
            </a:endParaRPr>
          </a:p>
        </p:txBody>
      </p:sp>
      <p:sp>
        <p:nvSpPr>
          <p:cNvPr id="71" name="文本框 70"/>
          <p:cNvSpPr txBox="1"/>
          <p:nvPr/>
        </p:nvSpPr>
        <p:spPr>
          <a:xfrm>
            <a:off x="6462395" y="4900930"/>
            <a:ext cx="2269490"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k=2</a:t>
            </a:r>
            <a:r>
              <a:rPr lang="zh-CN" altLang="en-US" sz="1400" b="0">
                <a:solidFill>
                  <a:srgbClr val="FFFF00"/>
                </a:solidFill>
                <a:latin typeface="+mn-ea"/>
              </a:rPr>
              <a:t>，二阶中心矩（方差）</a:t>
            </a:r>
            <a:endParaRPr lang="zh-CN" altLang="en-US" sz="1400" b="0">
              <a:solidFill>
                <a:srgbClr val="FFFF00"/>
              </a:solidFill>
              <a:latin typeface="+mn-ea"/>
            </a:endParaRPr>
          </a:p>
        </p:txBody>
      </p:sp>
      <p:sp>
        <p:nvSpPr>
          <p:cNvPr id="72" name="文本框 71"/>
          <p:cNvSpPr txBox="1"/>
          <p:nvPr/>
        </p:nvSpPr>
        <p:spPr>
          <a:xfrm>
            <a:off x="8902700" y="3777615"/>
            <a:ext cx="114046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无偏估计？</a:t>
            </a:r>
            <a:endParaRPr lang="zh-CN" altLang="en-US" sz="1400" b="0">
              <a:solidFill>
                <a:srgbClr val="FFFF00"/>
              </a:solidFill>
              <a:latin typeface="+mn-ea"/>
            </a:endParaRPr>
          </a:p>
        </p:txBody>
      </p:sp>
      <p:sp>
        <p:nvSpPr>
          <p:cNvPr id="73" name="文本框 72"/>
          <p:cNvSpPr txBox="1"/>
          <p:nvPr/>
        </p:nvSpPr>
        <p:spPr>
          <a:xfrm>
            <a:off x="8796655" y="4736465"/>
            <a:ext cx="135318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最小方差估计？</a:t>
            </a:r>
            <a:endParaRPr lang="zh-CN" altLang="en-US" sz="1400" b="0">
              <a:solidFill>
                <a:srgbClr val="FFFF00"/>
              </a:solidFill>
              <a:latin typeface="+mn-ea"/>
            </a:endParaRPr>
          </a:p>
        </p:txBody>
      </p:sp>
      <p:graphicFrame>
        <p:nvGraphicFramePr>
          <p:cNvPr id="10" name="对象 -2147481385"/>
          <p:cNvGraphicFramePr>
            <a:graphicFrameLocks noChangeAspect="1"/>
          </p:cNvGraphicFramePr>
          <p:nvPr/>
        </p:nvGraphicFramePr>
        <p:xfrm>
          <a:off x="1095693" y="5234623"/>
          <a:ext cx="987425" cy="454025"/>
        </p:xfrm>
        <a:graphic>
          <a:graphicData uri="http://schemas.openxmlformats.org/presentationml/2006/ole">
            <mc:AlternateContent xmlns:mc="http://schemas.openxmlformats.org/markup-compatibility/2006">
              <mc:Choice xmlns:v="urn:schemas-microsoft-com:vml" Requires="v">
                <p:oleObj spid="_x0000_s12" name="" r:id="rId14" imgW="812800" imgH="419100" progId="Equation.KSEE3">
                  <p:embed/>
                </p:oleObj>
              </mc:Choice>
              <mc:Fallback>
                <p:oleObj name="" r:id="rId14" imgW="812800" imgH="419100" progId="Equation.KSEE3">
                  <p:embed/>
                  <p:pic>
                    <p:nvPicPr>
                      <p:cNvPr id="0" name="图片 62"/>
                      <p:cNvPicPr/>
                      <p:nvPr/>
                    </p:nvPicPr>
                    <p:blipFill>
                      <a:blip r:embed="rId15"/>
                      <a:stretch>
                        <a:fillRect/>
                      </a:stretch>
                    </p:blipFill>
                    <p:spPr>
                      <a:xfrm>
                        <a:off x="1095693" y="5234623"/>
                        <a:ext cx="987425" cy="454025"/>
                      </a:xfrm>
                      <a:prstGeom prst="rect">
                        <a:avLst/>
                      </a:prstGeom>
                      <a:solidFill>
                        <a:schemeClr val="bg1"/>
                      </a:solidFill>
                      <a:ln w="38100">
                        <a:noFill/>
                        <a:miter/>
                      </a:ln>
                    </p:spPr>
                  </p:pic>
                </p:oleObj>
              </mc:Fallback>
            </mc:AlternateContent>
          </a:graphicData>
        </a:graphic>
      </p:graphicFrame>
      <p:graphicFrame>
        <p:nvGraphicFramePr>
          <p:cNvPr id="14" name="对象 -2147481385"/>
          <p:cNvGraphicFramePr>
            <a:graphicFrameLocks noChangeAspect="1"/>
          </p:cNvGraphicFramePr>
          <p:nvPr/>
        </p:nvGraphicFramePr>
        <p:xfrm>
          <a:off x="1103630" y="5768658"/>
          <a:ext cx="971550" cy="454025"/>
        </p:xfrm>
        <a:graphic>
          <a:graphicData uri="http://schemas.openxmlformats.org/presentationml/2006/ole">
            <mc:AlternateContent xmlns:mc="http://schemas.openxmlformats.org/markup-compatibility/2006">
              <mc:Choice xmlns:v="urn:schemas-microsoft-com:vml" Requires="v">
                <p:oleObj spid="_x0000_s17" name="" r:id="rId16" imgW="800100" imgH="419100" progId="Equation.KSEE3">
                  <p:embed/>
                </p:oleObj>
              </mc:Choice>
              <mc:Fallback>
                <p:oleObj name="" r:id="rId16" imgW="800100" imgH="419100" progId="Equation.KSEE3">
                  <p:embed/>
                  <p:pic>
                    <p:nvPicPr>
                      <p:cNvPr id="0" name="图片 62"/>
                      <p:cNvPicPr/>
                      <p:nvPr/>
                    </p:nvPicPr>
                    <p:blipFill>
                      <a:blip r:embed="rId17"/>
                      <a:stretch>
                        <a:fillRect/>
                      </a:stretch>
                    </p:blipFill>
                    <p:spPr>
                      <a:xfrm>
                        <a:off x="1103630" y="5768658"/>
                        <a:ext cx="971550" cy="454025"/>
                      </a:xfrm>
                      <a:prstGeom prst="rect">
                        <a:avLst/>
                      </a:prstGeom>
                      <a:solidFill>
                        <a:schemeClr val="bg1"/>
                      </a:solidFill>
                      <a:ln w="38100">
                        <a:noFill/>
                        <a:miter/>
                      </a:ln>
                    </p:spPr>
                  </p:pic>
                </p:oleObj>
              </mc:Fallback>
            </mc:AlternateContent>
          </a:graphicData>
        </a:graphic>
      </p:graphicFrame>
      <p:sp>
        <p:nvSpPr>
          <p:cNvPr id="18" name="文本框 17"/>
          <p:cNvSpPr txBox="1"/>
          <p:nvPr/>
        </p:nvSpPr>
        <p:spPr>
          <a:xfrm>
            <a:off x="2405380" y="5139055"/>
            <a:ext cx="1156970" cy="60833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依分布收敛</a:t>
            </a:r>
            <a:endParaRPr lang="zh-CN" altLang="en-US" sz="1400" b="0">
              <a:solidFill>
                <a:srgbClr val="FFFF00"/>
              </a:solidFill>
              <a:latin typeface="+mn-ea"/>
            </a:endParaRPr>
          </a:p>
        </p:txBody>
      </p:sp>
      <p:sp>
        <p:nvSpPr>
          <p:cNvPr id="19" name="文本框 18"/>
          <p:cNvSpPr txBox="1"/>
          <p:nvPr/>
        </p:nvSpPr>
        <p:spPr>
          <a:xfrm>
            <a:off x="2427605" y="5682615"/>
            <a:ext cx="1156970" cy="60833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依范数收敛</a:t>
            </a:r>
            <a:endParaRPr lang="zh-CN" altLang="en-US" sz="1400" b="0">
              <a:solidFill>
                <a:srgbClr val="FFFF00"/>
              </a:solidFill>
              <a:latin typeface="+mn-ea"/>
            </a:endParaRPr>
          </a:p>
        </p:txBody>
      </p:sp>
      <p:sp>
        <p:nvSpPr>
          <p:cNvPr id="20" name="下箭头 19"/>
          <p:cNvSpPr/>
          <p:nvPr/>
        </p:nvSpPr>
        <p:spPr>
          <a:xfrm>
            <a:off x="407035" y="4178935"/>
            <a:ext cx="445770" cy="19386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15875" y="4029075"/>
            <a:ext cx="391160" cy="60833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强</a:t>
            </a:r>
            <a:endParaRPr lang="zh-CN" altLang="en-US" sz="1400" b="0">
              <a:solidFill>
                <a:srgbClr val="FFFF00"/>
              </a:solidFill>
              <a:latin typeface="+mn-ea"/>
            </a:endParaRPr>
          </a:p>
        </p:txBody>
      </p:sp>
      <p:sp>
        <p:nvSpPr>
          <p:cNvPr id="22" name="文本框 21"/>
          <p:cNvSpPr txBox="1"/>
          <p:nvPr/>
        </p:nvSpPr>
        <p:spPr>
          <a:xfrm>
            <a:off x="15875" y="5442585"/>
            <a:ext cx="391160" cy="608330"/>
          </a:xfrm>
          <a:prstGeom prst="rect">
            <a:avLst/>
          </a:prstGeom>
          <a:noFill/>
          <a:ln w="9525">
            <a:noFill/>
          </a:ln>
        </p:spPr>
        <p:txBody>
          <a:bodyPr wrap="square">
            <a:noAutofit/>
          </a:bodyPr>
          <a:p>
            <a:pPr indent="0">
              <a:lnSpc>
                <a:spcPct val="200000"/>
              </a:lnSpc>
              <a:buFont typeface="Wingdings" panose="05000000000000000000" charset="0"/>
              <a:buNone/>
            </a:pPr>
            <a:r>
              <a:rPr lang="zh-CN" altLang="en-US" sz="1400" b="0">
                <a:solidFill>
                  <a:srgbClr val="FFFF00"/>
                </a:solidFill>
                <a:latin typeface="+mn-ea"/>
              </a:rPr>
              <a:t>弱</a:t>
            </a:r>
            <a:endParaRPr lang="zh-CN" altLang="en-US" sz="1400" b="0">
              <a:solidFill>
                <a:srgbClr val="FFFF00"/>
              </a:solidFill>
              <a:latin typeface="+mn-ea"/>
            </a:endParaRPr>
          </a:p>
        </p:txBody>
      </p:sp>
      <p:graphicFrame>
        <p:nvGraphicFramePr>
          <p:cNvPr id="23" name="对象 -2147481379"/>
          <p:cNvGraphicFramePr>
            <a:graphicFrameLocks noChangeAspect="1"/>
          </p:cNvGraphicFramePr>
          <p:nvPr/>
        </p:nvGraphicFramePr>
        <p:xfrm>
          <a:off x="9017953" y="4325620"/>
          <a:ext cx="737870" cy="311785"/>
        </p:xfrm>
        <a:graphic>
          <a:graphicData uri="http://schemas.openxmlformats.org/presentationml/2006/ole">
            <mc:AlternateContent xmlns:mc="http://schemas.openxmlformats.org/markup-compatibility/2006">
              <mc:Choice xmlns:v="urn:schemas-microsoft-com:vml" Requires="v">
                <p:oleObj spid="_x0000_s24" name="" r:id="rId18" imgW="571500" imgH="241300" progId="Equation.KSEE3">
                  <p:embed/>
                </p:oleObj>
              </mc:Choice>
              <mc:Fallback>
                <p:oleObj name="" r:id="rId18" imgW="571500" imgH="241300" progId="Equation.KSEE3">
                  <p:embed/>
                  <p:pic>
                    <p:nvPicPr>
                      <p:cNvPr id="0" name="图片 67"/>
                      <p:cNvPicPr/>
                      <p:nvPr/>
                    </p:nvPicPr>
                    <p:blipFill>
                      <a:blip r:embed="rId19"/>
                      <a:stretch>
                        <a:fillRect/>
                      </a:stretch>
                    </p:blipFill>
                    <p:spPr>
                      <a:xfrm>
                        <a:off x="9017953" y="4325620"/>
                        <a:ext cx="737870" cy="311785"/>
                      </a:xfrm>
                      <a:prstGeom prst="rect">
                        <a:avLst/>
                      </a:prstGeom>
                      <a:solidFill>
                        <a:schemeClr val="bg1"/>
                      </a:solidFill>
                      <a:ln w="38100">
                        <a:noFill/>
                        <a:miter/>
                      </a:ln>
                    </p:spPr>
                  </p:pic>
                </p:oleObj>
              </mc:Fallback>
            </mc:AlternateContent>
          </a:graphicData>
        </a:graphic>
      </p:graphicFrame>
      <p:sp>
        <p:nvSpPr>
          <p:cNvPr id="25" name="文本框 24"/>
          <p:cNvSpPr txBox="1"/>
          <p:nvPr/>
        </p:nvSpPr>
        <p:spPr>
          <a:xfrm>
            <a:off x="7433310" y="5512435"/>
            <a:ext cx="2864485" cy="953135"/>
          </a:xfrm>
          <a:prstGeom prst="rect">
            <a:avLst/>
          </a:prstGeom>
          <a:noFill/>
          <a:ln w="9525">
            <a:noFill/>
          </a:ln>
        </p:spPr>
        <p:txBody>
          <a:bodyPr wrap="square">
            <a:spAutoFit/>
          </a:bodyPr>
          <a:p>
            <a:pPr indent="0">
              <a:lnSpc>
                <a:spcPct val="100000"/>
              </a:lnSpc>
              <a:buFont typeface="Wingdings" panose="05000000000000000000" charset="0"/>
              <a:buNone/>
            </a:pPr>
            <a:r>
              <a:rPr lang="zh-CN" altLang="en-US" sz="1400" b="0">
                <a:solidFill>
                  <a:srgbClr val="FF3D3D"/>
                </a:solidFill>
                <a:latin typeface="+mn-ea"/>
              </a:rPr>
              <a:t>无偏估计只是保证估计量在期望上是正确的，估计量本身还是有不确定性，方差描述了估计量的不确定性，方差越小估计不确定性越小</a:t>
            </a:r>
            <a:endParaRPr lang="zh-CN" altLang="en-US" sz="1400" b="0">
              <a:solidFill>
                <a:srgbClr val="FF3D3D"/>
              </a:solidFill>
              <a:latin typeface="+mn-ea"/>
            </a:endParaRPr>
          </a:p>
        </p:txBody>
      </p:sp>
      <p:pic>
        <p:nvPicPr>
          <p:cNvPr id="26" name="图片 25"/>
          <p:cNvPicPr>
            <a:picLocks noChangeAspect="1"/>
          </p:cNvPicPr>
          <p:nvPr/>
        </p:nvPicPr>
        <p:blipFill>
          <a:blip r:embed="rId20"/>
          <a:stretch>
            <a:fillRect/>
          </a:stretch>
        </p:blipFill>
        <p:spPr>
          <a:xfrm>
            <a:off x="10329545" y="5038725"/>
            <a:ext cx="1783715" cy="1233805"/>
          </a:xfrm>
          <a:prstGeom prst="rect">
            <a:avLst/>
          </a:prstGeom>
        </p:spPr>
      </p:pic>
      <p:pic>
        <p:nvPicPr>
          <p:cNvPr id="27" name="图片 26"/>
          <p:cNvPicPr>
            <a:picLocks noChangeAspect="1"/>
          </p:cNvPicPr>
          <p:nvPr/>
        </p:nvPicPr>
        <p:blipFill>
          <a:blip r:embed="rId21"/>
          <a:stretch>
            <a:fillRect/>
          </a:stretch>
        </p:blipFill>
        <p:spPr>
          <a:xfrm>
            <a:off x="10358755" y="3832860"/>
            <a:ext cx="1713865" cy="1134110"/>
          </a:xfrm>
          <a:prstGeom prst="rect">
            <a:avLst/>
          </a:prstGeom>
        </p:spPr>
      </p:pic>
      <p:sp>
        <p:nvSpPr>
          <p:cNvPr id="28" name="文本框 27"/>
          <p:cNvSpPr txBox="1"/>
          <p:nvPr>
            <p:custDataLst>
              <p:tags r:id="rId22"/>
            </p:custDataLst>
          </p:nvPr>
        </p:nvSpPr>
        <p:spPr>
          <a:xfrm>
            <a:off x="3843655" y="6330315"/>
            <a:ext cx="3404870" cy="521970"/>
          </a:xfrm>
          <a:prstGeom prst="rect">
            <a:avLst/>
          </a:prstGeom>
          <a:noFill/>
          <a:ln w="9525">
            <a:noFill/>
          </a:ln>
        </p:spPr>
        <p:txBody>
          <a:bodyPr wrap="square">
            <a:spAutoFit/>
          </a:bodyPr>
          <a:p>
            <a:pPr indent="0">
              <a:lnSpc>
                <a:spcPct val="200000"/>
              </a:lnSpc>
              <a:buFont typeface="Wingdings" panose="05000000000000000000" charset="0"/>
              <a:buNone/>
            </a:pPr>
            <a:r>
              <a:rPr lang="en-US" altLang="zh-CN" sz="1400" b="0">
                <a:solidFill>
                  <a:srgbClr val="FFFF00"/>
                </a:solidFill>
                <a:latin typeface="+mn-ea"/>
              </a:rPr>
              <a:t>*</a:t>
            </a:r>
            <a:r>
              <a:rPr lang="zh-CN" altLang="en-US" sz="1400" b="0">
                <a:solidFill>
                  <a:srgbClr val="FFFF00"/>
                </a:solidFill>
                <a:latin typeface="+mn-ea"/>
              </a:rPr>
              <a:t>最小方差的存在性，可以用</a:t>
            </a:r>
            <a:r>
              <a:rPr lang="en-US" altLang="zh-CN" sz="1400" b="0">
                <a:solidFill>
                  <a:srgbClr val="FFFF00"/>
                </a:solidFill>
                <a:latin typeface="+mn-ea"/>
              </a:rPr>
              <a:t>CRLB</a:t>
            </a:r>
            <a:r>
              <a:rPr lang="zh-CN" altLang="en-US" sz="1400" b="0">
                <a:solidFill>
                  <a:srgbClr val="FFFF00"/>
                </a:solidFill>
                <a:latin typeface="+mn-ea"/>
              </a:rPr>
              <a:t>来判别</a:t>
            </a:r>
            <a:endParaRPr lang="zh-CN" altLang="en-US" sz="1400" b="0">
              <a:solidFill>
                <a:srgbClr val="FFFF00"/>
              </a:solidFill>
              <a:latin typeface="+mn-ea"/>
            </a:endParaRPr>
          </a:p>
        </p:txBody>
      </p:sp>
    </p:spTree>
    <p:custDataLst>
      <p:tags r:id="rId2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7">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blinds(horizontal)">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blinds(horizontal)">
                                      <p:cBhvr>
                                        <p:cTn id="21" dur="500"/>
                                        <p:tgtEl>
                                          <p:spTgt spid="6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blinds(horizontal)">
                                      <p:cBhvr>
                                        <p:cTn id="24" dur="500"/>
                                        <p:tgtEl>
                                          <p:spTgt spid="6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3" presetClass="entr" presetSubtype="1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blinds(horizontal)">
                                      <p:cBhvr>
                                        <p:cTn id="35" dur="500"/>
                                        <p:tgtEl>
                                          <p:spTgt spid="6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blinds(horizontal)">
                                      <p:cBhvr>
                                        <p:cTn id="38" dur="500"/>
                                        <p:tgtEl>
                                          <p:spTgt spid="66"/>
                                        </p:tgtEl>
                                      </p:cBhvr>
                                    </p:animEffect>
                                  </p:childTnLst>
                                </p:cTn>
                              </p:par>
                              <p:par>
                                <p:cTn id="39" presetID="3" presetClass="entr" presetSubtype="1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linds(horizontal)">
                                      <p:cBhvr>
                                        <p:cTn id="44" dur="500"/>
                                        <p:tgtEl>
                                          <p:spTgt spid="18"/>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linds(horizontal)">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horizontal)">
                                      <p:cBhvr>
                                        <p:cTn id="55" dur="500"/>
                                        <p:tgtEl>
                                          <p:spTgt spid="20"/>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linds(horizontal)">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blinds(horizontal)">
                                      <p:cBhvr>
                                        <p:cTn id="66" dur="500"/>
                                        <p:tgtEl>
                                          <p:spTgt spid="8"/>
                                        </p:tgtEl>
                                      </p:cBhvr>
                                    </p:animEffect>
                                  </p:childTnLst>
                                </p:cTn>
                              </p:par>
                              <p:par>
                                <p:cTn id="67" presetID="3" presetClass="entr" presetSubtype="1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blinds(horizontal)">
                                      <p:cBhvr>
                                        <p:cTn id="69" dur="500"/>
                                        <p:tgtEl>
                                          <p:spTgt spid="9"/>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blinds(horizontal)">
                                      <p:cBhvr>
                                        <p:cTn id="74" dur="500"/>
                                        <p:tgtEl>
                                          <p:spTgt spid="70"/>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blinds(horizontal)">
                                      <p:cBhvr>
                                        <p:cTn id="79" dur="500"/>
                                        <p:tgtEl>
                                          <p:spTgt spid="71"/>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blinds(horizontal)">
                                      <p:cBhvr>
                                        <p:cTn id="84" dur="500"/>
                                        <p:tgtEl>
                                          <p:spTgt spid="72"/>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blinds(horizontal)">
                                      <p:cBhvr>
                                        <p:cTn id="89" dur="500"/>
                                        <p:tgtEl>
                                          <p:spTgt spid="23"/>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blinds(horizontal)">
                                      <p:cBhvr>
                                        <p:cTn id="94" dur="500"/>
                                        <p:tgtEl>
                                          <p:spTgt spid="27"/>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blinds(horizontal)">
                                      <p:cBhvr>
                                        <p:cTn id="99" dur="500"/>
                                        <p:tgtEl>
                                          <p:spTgt spid="73"/>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blinds(horizontal)">
                                      <p:cBhvr>
                                        <p:cTn id="104" dur="500"/>
                                        <p:tgtEl>
                                          <p:spTgt spid="25"/>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blinds(horizontal)">
                                      <p:cBhvr>
                                        <p:cTn id="109" dur="500"/>
                                        <p:tgtEl>
                                          <p:spTgt spid="26"/>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blinds(horizontal)">
                                      <p:cBhvr>
                                        <p:cTn id="1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3" grpId="0"/>
      <p:bldP spid="62" grpId="0"/>
      <p:bldP spid="67" grpId="0"/>
      <p:bldP spid="65" grpId="0"/>
      <p:bldP spid="66" grpId="0"/>
      <p:bldP spid="18" grpId="0"/>
      <p:bldP spid="19" grpId="0"/>
      <p:bldP spid="20" grpId="0" bldLvl="0" animBg="1"/>
      <p:bldP spid="21" grpId="0"/>
      <p:bldP spid="22" grpId="0"/>
      <p:bldP spid="70" grpId="0"/>
      <p:bldP spid="71" grpId="0"/>
      <p:bldP spid="72" grpId="0"/>
      <p:bldP spid="73" grpId="0"/>
      <p:bldP spid="25" grpId="0"/>
      <p:bldP spid="28"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7.3 估计理论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估计量的性质</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估计量的构建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各估计量比较</a:t>
            </a:r>
            <a:endParaRPr lang="zh-CN" altLang="en-US" sz="1400" b="0">
              <a:solidFill>
                <a:srgbClr val="FFFF00"/>
              </a:solidFill>
              <a:latin typeface="+mn-ea"/>
              <a:sym typeface="+mn-ea"/>
            </a:endParaRPr>
          </a:p>
        </p:txBody>
      </p:sp>
      <p:sp>
        <p:nvSpPr>
          <p:cNvPr id="16" name="文本框 15"/>
          <p:cNvSpPr txBox="1"/>
          <p:nvPr/>
        </p:nvSpPr>
        <p:spPr>
          <a:xfrm>
            <a:off x="3339465" y="528955"/>
            <a:ext cx="7584440" cy="737235"/>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b="0">
                <a:solidFill>
                  <a:schemeClr val="bg1"/>
                </a:solidFill>
                <a:latin typeface="+mn-ea"/>
              </a:rPr>
              <a:t>好的估计量应该是</a:t>
            </a:r>
            <a:r>
              <a:rPr lang="zh-CN" altLang="en-US" sz="1400" b="1" u="sng">
                <a:solidFill>
                  <a:srgbClr val="FFFF00"/>
                </a:solidFill>
                <a:latin typeface="+mn-ea"/>
              </a:rPr>
              <a:t>最小方差无偏估计</a:t>
            </a:r>
            <a:r>
              <a:rPr lang="zh-CN" altLang="en-US" sz="1400" b="0">
                <a:solidFill>
                  <a:schemeClr val="bg1"/>
                </a:solidFill>
                <a:latin typeface="+mn-ea"/>
              </a:rPr>
              <a:t>（Minimum Variance Unbiased Estimation，MVUE），然而这会非常困难，因此需要寻找</a:t>
            </a:r>
            <a:r>
              <a:rPr lang="zh-CN" altLang="en-US" sz="1400" b="1" u="sng">
                <a:solidFill>
                  <a:srgbClr val="FFFF00"/>
                </a:solidFill>
                <a:latin typeface="+mn-ea"/>
              </a:rPr>
              <a:t>近似方法</a:t>
            </a:r>
            <a:endParaRPr lang="zh-CN" altLang="en-US" sz="1400" b="1" u="sng">
              <a:solidFill>
                <a:srgbClr val="FFFF00"/>
              </a:solidFill>
              <a:latin typeface="+mn-ea"/>
            </a:endParaRPr>
          </a:p>
        </p:txBody>
      </p:sp>
      <p:sp>
        <p:nvSpPr>
          <p:cNvPr id="44" name="文本框 43"/>
          <p:cNvSpPr txBox="1"/>
          <p:nvPr/>
        </p:nvSpPr>
        <p:spPr>
          <a:xfrm>
            <a:off x="2165350" y="1637030"/>
            <a:ext cx="175387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最大似然估计（</a:t>
            </a:r>
            <a:r>
              <a:rPr lang="en-US" altLang="zh-CN" sz="1000" b="0">
                <a:solidFill>
                  <a:srgbClr val="FFFF00"/>
                </a:solidFill>
                <a:latin typeface="+mn-ea"/>
              </a:rPr>
              <a:t>MLE</a:t>
            </a:r>
            <a:r>
              <a:rPr lang="zh-CN" altLang="en-US" sz="1000" b="0">
                <a:solidFill>
                  <a:srgbClr val="FFFF00"/>
                </a:solidFill>
                <a:latin typeface="+mn-ea"/>
              </a:rPr>
              <a:t>）：</a:t>
            </a:r>
            <a:endParaRPr lang="zh-CN" altLang="en-US" sz="1000" b="0">
              <a:solidFill>
                <a:srgbClr val="FFFF00"/>
              </a:solidFill>
              <a:latin typeface="+mn-ea"/>
            </a:endParaRPr>
          </a:p>
        </p:txBody>
      </p:sp>
      <p:graphicFrame>
        <p:nvGraphicFramePr>
          <p:cNvPr id="28" name="对象 -2147481175"/>
          <p:cNvGraphicFramePr>
            <a:graphicFrameLocks noChangeAspect="1"/>
          </p:cNvGraphicFramePr>
          <p:nvPr/>
        </p:nvGraphicFramePr>
        <p:xfrm>
          <a:off x="3623628" y="1595438"/>
          <a:ext cx="1840865" cy="662305"/>
        </p:xfrm>
        <a:graphic>
          <a:graphicData uri="http://schemas.openxmlformats.org/presentationml/2006/ole">
            <mc:AlternateContent xmlns:mc="http://schemas.openxmlformats.org/markup-compatibility/2006">
              <mc:Choice xmlns:v="urn:schemas-microsoft-com:vml" Requires="v">
                <p:oleObj spid="_x0000_s3076" name="" r:id="rId6" imgW="1841500" imgH="660400" progId="Equation.KSEE3">
                  <p:embed/>
                </p:oleObj>
              </mc:Choice>
              <mc:Fallback>
                <p:oleObj name="" r:id="rId6" imgW="1841500" imgH="660400" progId="Equation.KSEE3">
                  <p:embed/>
                  <p:pic>
                    <p:nvPicPr>
                      <p:cNvPr id="0" name="图片 3075"/>
                      <p:cNvPicPr/>
                      <p:nvPr/>
                    </p:nvPicPr>
                    <p:blipFill>
                      <a:blip r:embed="rId7"/>
                      <a:stretch>
                        <a:fillRect/>
                      </a:stretch>
                    </p:blipFill>
                    <p:spPr>
                      <a:xfrm>
                        <a:off x="3623628" y="1595438"/>
                        <a:ext cx="1840865" cy="662305"/>
                      </a:xfrm>
                      <a:prstGeom prst="rect">
                        <a:avLst/>
                      </a:prstGeom>
                      <a:solidFill>
                        <a:schemeClr val="bg1"/>
                      </a:solidFill>
                      <a:ln w="38100">
                        <a:noFill/>
                        <a:miter/>
                      </a:ln>
                    </p:spPr>
                  </p:pic>
                </p:oleObj>
              </mc:Fallback>
            </mc:AlternateContent>
          </a:graphicData>
        </a:graphic>
      </p:graphicFrame>
      <p:sp>
        <p:nvSpPr>
          <p:cNvPr id="29" name="文本框 28"/>
          <p:cNvSpPr txBox="1"/>
          <p:nvPr/>
        </p:nvSpPr>
        <p:spPr>
          <a:xfrm>
            <a:off x="2165350" y="2338070"/>
            <a:ext cx="175387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最小二乘估计（</a:t>
            </a:r>
            <a:r>
              <a:rPr lang="en-US" altLang="zh-CN" sz="1000" b="0">
                <a:solidFill>
                  <a:srgbClr val="FFFF00"/>
                </a:solidFill>
                <a:latin typeface="+mn-ea"/>
              </a:rPr>
              <a:t>LSE</a:t>
            </a:r>
            <a:r>
              <a:rPr lang="zh-CN" altLang="en-US" sz="1000" b="0">
                <a:solidFill>
                  <a:srgbClr val="FFFF00"/>
                </a:solidFill>
                <a:latin typeface="+mn-ea"/>
              </a:rPr>
              <a:t>）：</a:t>
            </a:r>
            <a:endParaRPr lang="zh-CN" altLang="en-US" sz="1000" b="0">
              <a:solidFill>
                <a:srgbClr val="FFFF00"/>
              </a:solidFill>
              <a:latin typeface="+mn-ea"/>
            </a:endParaRPr>
          </a:p>
        </p:txBody>
      </p:sp>
      <p:graphicFrame>
        <p:nvGraphicFramePr>
          <p:cNvPr id="30" name="对象 -2147481171"/>
          <p:cNvGraphicFramePr>
            <a:graphicFrameLocks noChangeAspect="1"/>
          </p:cNvGraphicFramePr>
          <p:nvPr/>
        </p:nvGraphicFramePr>
        <p:xfrm>
          <a:off x="3585845" y="2344420"/>
          <a:ext cx="1979930" cy="685800"/>
        </p:xfrm>
        <a:graphic>
          <a:graphicData uri="http://schemas.openxmlformats.org/presentationml/2006/ole">
            <mc:AlternateContent xmlns:mc="http://schemas.openxmlformats.org/markup-compatibility/2006">
              <mc:Choice xmlns:v="urn:schemas-microsoft-com:vml" Requires="v">
                <p:oleObj spid="_x0000_s31" name="" r:id="rId8" imgW="1981200" imgH="685800" progId="Equation.KSEE3">
                  <p:embed/>
                </p:oleObj>
              </mc:Choice>
              <mc:Fallback>
                <p:oleObj name="" r:id="rId8" imgW="1981200" imgH="685800" progId="Equation.KSEE3">
                  <p:embed/>
                  <p:pic>
                    <p:nvPicPr>
                      <p:cNvPr id="0" name="图片 11"/>
                      <p:cNvPicPr/>
                      <p:nvPr/>
                    </p:nvPicPr>
                    <p:blipFill>
                      <a:blip r:embed="rId9"/>
                      <a:stretch>
                        <a:fillRect/>
                      </a:stretch>
                    </p:blipFill>
                    <p:spPr>
                      <a:xfrm>
                        <a:off x="3585845" y="2344420"/>
                        <a:ext cx="1979930" cy="685800"/>
                      </a:xfrm>
                      <a:prstGeom prst="rect">
                        <a:avLst/>
                      </a:prstGeom>
                      <a:solidFill>
                        <a:schemeClr val="bg1"/>
                      </a:solidFill>
                      <a:ln w="38100">
                        <a:noFill/>
                        <a:miter/>
                      </a:ln>
                    </p:spPr>
                  </p:pic>
                </p:oleObj>
              </mc:Fallback>
            </mc:AlternateContent>
          </a:graphicData>
        </a:graphic>
      </p:graphicFrame>
      <p:sp>
        <p:nvSpPr>
          <p:cNvPr id="32" name="文本框 31"/>
          <p:cNvSpPr txBox="1"/>
          <p:nvPr/>
        </p:nvSpPr>
        <p:spPr>
          <a:xfrm>
            <a:off x="2162810" y="3453765"/>
            <a:ext cx="175387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贝叶斯估计（</a:t>
            </a:r>
            <a:r>
              <a:rPr lang="en-US" altLang="zh-CN" sz="1000" b="0">
                <a:solidFill>
                  <a:srgbClr val="FFFF00"/>
                </a:solidFill>
                <a:latin typeface="+mn-ea"/>
              </a:rPr>
              <a:t>Bayes</a:t>
            </a:r>
            <a:r>
              <a:rPr lang="zh-CN" altLang="en-US" sz="1000" b="0">
                <a:solidFill>
                  <a:srgbClr val="FFFF00"/>
                </a:solidFill>
                <a:latin typeface="+mn-ea"/>
              </a:rPr>
              <a:t>）：</a:t>
            </a:r>
            <a:endParaRPr lang="zh-CN" altLang="en-US" sz="1000" b="0">
              <a:solidFill>
                <a:srgbClr val="FFFF00"/>
              </a:solidFill>
              <a:latin typeface="+mn-ea"/>
            </a:endParaRPr>
          </a:p>
        </p:txBody>
      </p:sp>
      <p:graphicFrame>
        <p:nvGraphicFramePr>
          <p:cNvPr id="33" name="对象 -2147481162"/>
          <p:cNvGraphicFramePr>
            <a:graphicFrameLocks noChangeAspect="1"/>
          </p:cNvGraphicFramePr>
          <p:nvPr/>
        </p:nvGraphicFramePr>
        <p:xfrm>
          <a:off x="3585845" y="3109595"/>
          <a:ext cx="2895600" cy="1244600"/>
        </p:xfrm>
        <a:graphic>
          <a:graphicData uri="http://schemas.openxmlformats.org/presentationml/2006/ole">
            <mc:AlternateContent xmlns:mc="http://schemas.openxmlformats.org/markup-compatibility/2006">
              <mc:Choice xmlns:v="urn:schemas-microsoft-com:vml" Requires="v">
                <p:oleObj spid="_x0000_s34" name="" r:id="rId10" imgW="2895600" imgH="1244600" progId="Equation.KSEE3">
                  <p:embed/>
                </p:oleObj>
              </mc:Choice>
              <mc:Fallback>
                <p:oleObj name="" r:id="rId10" imgW="2895600" imgH="1244600" progId="Equation.KSEE3">
                  <p:embed/>
                  <p:pic>
                    <p:nvPicPr>
                      <p:cNvPr id="0" name="图片 15"/>
                      <p:cNvPicPr/>
                      <p:nvPr/>
                    </p:nvPicPr>
                    <p:blipFill>
                      <a:blip r:embed="rId11"/>
                      <a:stretch>
                        <a:fillRect/>
                      </a:stretch>
                    </p:blipFill>
                    <p:spPr>
                      <a:xfrm>
                        <a:off x="3585845" y="3109595"/>
                        <a:ext cx="2895600" cy="1244600"/>
                      </a:xfrm>
                      <a:prstGeom prst="rect">
                        <a:avLst/>
                      </a:prstGeom>
                      <a:solidFill>
                        <a:schemeClr val="bg1"/>
                      </a:solidFill>
                      <a:ln w="38100">
                        <a:noFill/>
                        <a:miter/>
                      </a:ln>
                    </p:spPr>
                  </p:pic>
                </p:oleObj>
              </mc:Fallback>
            </mc:AlternateContent>
          </a:graphicData>
        </a:graphic>
      </p:graphicFrame>
      <p:sp>
        <p:nvSpPr>
          <p:cNvPr id="35" name="左大括号 34"/>
          <p:cNvSpPr/>
          <p:nvPr/>
        </p:nvSpPr>
        <p:spPr>
          <a:xfrm>
            <a:off x="2042795" y="1694815"/>
            <a:ext cx="360680" cy="2200275"/>
          </a:xfrm>
          <a:prstGeom prst="leftBrace">
            <a:avLst>
              <a:gd name="adj1" fmla="val 8333"/>
              <a:gd name="adj2" fmla="val 25339"/>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6" name="左大括号 35"/>
          <p:cNvSpPr/>
          <p:nvPr/>
        </p:nvSpPr>
        <p:spPr>
          <a:xfrm>
            <a:off x="6475730" y="2357755"/>
            <a:ext cx="239395" cy="28549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7" name="文本框 36"/>
          <p:cNvSpPr txBox="1"/>
          <p:nvPr/>
        </p:nvSpPr>
        <p:spPr>
          <a:xfrm>
            <a:off x="6537325" y="2534285"/>
            <a:ext cx="219138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最小均方误差估计（</a:t>
            </a:r>
            <a:r>
              <a:rPr lang="en-US" altLang="zh-CN" sz="1000" b="0">
                <a:solidFill>
                  <a:srgbClr val="FFFF00"/>
                </a:solidFill>
                <a:latin typeface="+mn-ea"/>
              </a:rPr>
              <a:t>MMSE</a:t>
            </a:r>
            <a:r>
              <a:rPr lang="zh-CN" altLang="en-US" sz="1000" b="0">
                <a:solidFill>
                  <a:srgbClr val="FFFF00"/>
                </a:solidFill>
                <a:latin typeface="+mn-ea"/>
              </a:rPr>
              <a:t>）：</a:t>
            </a:r>
            <a:endParaRPr lang="zh-CN" altLang="en-US" sz="1000" b="0">
              <a:solidFill>
                <a:srgbClr val="FFFF00"/>
              </a:solidFill>
              <a:latin typeface="+mn-ea"/>
            </a:endParaRPr>
          </a:p>
        </p:txBody>
      </p:sp>
      <p:sp>
        <p:nvSpPr>
          <p:cNvPr id="38" name="文本框 37"/>
          <p:cNvSpPr txBox="1"/>
          <p:nvPr/>
        </p:nvSpPr>
        <p:spPr>
          <a:xfrm>
            <a:off x="6532245" y="4585335"/>
            <a:ext cx="2191385"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最大后验估计（</a:t>
            </a:r>
            <a:r>
              <a:rPr lang="en-US" altLang="zh-CN" sz="1000" b="0">
                <a:solidFill>
                  <a:srgbClr val="FFFF00"/>
                </a:solidFill>
                <a:latin typeface="+mn-ea"/>
              </a:rPr>
              <a:t>MAP</a:t>
            </a:r>
            <a:r>
              <a:rPr lang="zh-CN" altLang="en-US" sz="1000" b="0">
                <a:solidFill>
                  <a:srgbClr val="FFFF00"/>
                </a:solidFill>
                <a:latin typeface="+mn-ea"/>
              </a:rPr>
              <a:t>）：</a:t>
            </a:r>
            <a:endParaRPr lang="zh-CN" altLang="en-US" sz="1000" b="0">
              <a:solidFill>
                <a:srgbClr val="FFFF00"/>
              </a:solidFill>
              <a:latin typeface="+mn-ea"/>
            </a:endParaRPr>
          </a:p>
        </p:txBody>
      </p:sp>
      <p:grpSp>
        <p:nvGrpSpPr>
          <p:cNvPr id="55" name="组合 54"/>
          <p:cNvGrpSpPr/>
          <p:nvPr/>
        </p:nvGrpSpPr>
        <p:grpSpPr>
          <a:xfrm>
            <a:off x="8432800" y="1614805"/>
            <a:ext cx="3203575" cy="1372870"/>
            <a:chOff x="13955" y="3818"/>
            <a:chExt cx="5045" cy="2162"/>
          </a:xfrm>
        </p:grpSpPr>
        <p:graphicFrame>
          <p:nvGraphicFramePr>
            <p:cNvPr id="39" name="对象 -2147481152"/>
            <p:cNvGraphicFramePr>
              <a:graphicFrameLocks noChangeAspect="1"/>
            </p:cNvGraphicFramePr>
            <p:nvPr>
              <p:custDataLst>
                <p:tags r:id="rId12"/>
              </p:custDataLst>
            </p:nvPr>
          </p:nvGraphicFramePr>
          <p:xfrm>
            <a:off x="14392" y="5388"/>
            <a:ext cx="3300" cy="437"/>
          </p:xfrm>
          <a:graphic>
            <a:graphicData uri="http://schemas.openxmlformats.org/presentationml/2006/ole">
              <mc:AlternateContent xmlns:mc="http://schemas.openxmlformats.org/markup-compatibility/2006">
                <mc:Choice xmlns:v="urn:schemas-microsoft-com:vml" Requires="v">
                  <p:oleObj spid="_x0000_s40" name="" r:id="rId13" imgW="2095500" imgH="279400" progId="Equation.KSEE3">
                    <p:embed/>
                  </p:oleObj>
                </mc:Choice>
                <mc:Fallback>
                  <p:oleObj name="" r:id="rId13" imgW="2095500" imgH="279400" progId="Equation.KSEE3">
                    <p:embed/>
                    <p:pic>
                      <p:nvPicPr>
                        <p:cNvPr id="0" name="图片 19"/>
                        <p:cNvPicPr/>
                        <p:nvPr/>
                      </p:nvPicPr>
                      <p:blipFill>
                        <a:blip r:embed="rId14"/>
                        <a:stretch>
                          <a:fillRect/>
                        </a:stretch>
                      </p:blipFill>
                      <p:spPr>
                        <a:xfrm>
                          <a:off x="14392" y="5388"/>
                          <a:ext cx="3300" cy="437"/>
                        </a:xfrm>
                        <a:prstGeom prst="rect">
                          <a:avLst/>
                        </a:prstGeom>
                        <a:solidFill>
                          <a:schemeClr val="bg1"/>
                        </a:solidFill>
                        <a:ln w="38100">
                          <a:noFill/>
                          <a:miter/>
                        </a:ln>
                      </p:spPr>
                    </p:pic>
                  </p:oleObj>
                </mc:Fallback>
              </mc:AlternateContent>
            </a:graphicData>
          </a:graphic>
        </p:graphicFrame>
        <p:graphicFrame>
          <p:nvGraphicFramePr>
            <p:cNvPr id="41" name="对象 -2147481222"/>
            <p:cNvGraphicFramePr>
              <a:graphicFrameLocks noChangeAspect="1"/>
            </p:cNvGraphicFramePr>
            <p:nvPr>
              <p:custDataLst>
                <p:tags r:id="rId15"/>
              </p:custDataLst>
            </p:nvPr>
          </p:nvGraphicFramePr>
          <p:xfrm>
            <a:off x="14165" y="3983"/>
            <a:ext cx="4537" cy="997"/>
          </p:xfrm>
          <a:graphic>
            <a:graphicData uri="http://schemas.openxmlformats.org/presentationml/2006/ole">
              <mc:AlternateContent xmlns:mc="http://schemas.openxmlformats.org/markup-compatibility/2006">
                <mc:Choice xmlns:v="urn:schemas-microsoft-com:vml" Requires="v">
                  <p:oleObj spid="_x0000_s42" name="" r:id="rId16" imgW="2882900" imgH="634365" progId="Equation.KSEE3">
                    <p:embed/>
                  </p:oleObj>
                </mc:Choice>
                <mc:Fallback>
                  <p:oleObj name="" r:id="rId16" imgW="2882900" imgH="634365" progId="Equation.KSEE3">
                    <p:embed/>
                    <p:pic>
                      <p:nvPicPr>
                        <p:cNvPr id="0" name="图片 22"/>
                        <p:cNvPicPr/>
                        <p:nvPr/>
                      </p:nvPicPr>
                      <p:blipFill>
                        <a:blip r:embed="rId17"/>
                        <a:stretch>
                          <a:fillRect/>
                        </a:stretch>
                      </p:blipFill>
                      <p:spPr>
                        <a:xfrm>
                          <a:off x="14165" y="3983"/>
                          <a:ext cx="4537" cy="997"/>
                        </a:xfrm>
                        <a:prstGeom prst="rect">
                          <a:avLst/>
                        </a:prstGeom>
                        <a:solidFill>
                          <a:schemeClr val="bg1"/>
                        </a:solidFill>
                        <a:ln w="38100">
                          <a:noFill/>
                          <a:miter/>
                        </a:ln>
                      </p:spPr>
                    </p:pic>
                  </p:oleObj>
                </mc:Fallback>
              </mc:AlternateContent>
            </a:graphicData>
          </a:graphic>
        </p:graphicFrame>
        <p:sp>
          <p:nvSpPr>
            <p:cNvPr id="43" name="矩形 42"/>
            <p:cNvSpPr/>
            <p:nvPr>
              <p:custDataLst>
                <p:tags r:id="rId18"/>
              </p:custDataLst>
            </p:nvPr>
          </p:nvSpPr>
          <p:spPr>
            <a:xfrm>
              <a:off x="13955" y="3818"/>
              <a:ext cx="4983" cy="2163"/>
            </a:xfrm>
            <a:prstGeom prst="rect">
              <a:avLst/>
            </a:prstGeom>
            <a:noFill/>
            <a:ln w="2540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圆角右箭头 44"/>
            <p:cNvSpPr/>
            <p:nvPr>
              <p:custDataLst>
                <p:tags r:id="rId19"/>
              </p:custDataLst>
            </p:nvPr>
          </p:nvSpPr>
          <p:spPr>
            <a:xfrm rot="10800000">
              <a:off x="17783" y="5121"/>
              <a:ext cx="609" cy="5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46" name="文本框 45"/>
            <p:cNvSpPr txBox="1"/>
            <p:nvPr>
              <p:custDataLst>
                <p:tags r:id="rId20"/>
              </p:custDataLst>
            </p:nvPr>
          </p:nvSpPr>
          <p:spPr>
            <a:xfrm>
              <a:off x="18256" y="5005"/>
              <a:ext cx="745" cy="628"/>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化简</a:t>
              </a:r>
              <a:endParaRPr lang="zh-CN" altLang="en-US" sz="1000" b="0">
                <a:solidFill>
                  <a:srgbClr val="FFFF00"/>
                </a:solidFill>
                <a:latin typeface="+mn-ea"/>
              </a:endParaRPr>
            </a:p>
          </p:txBody>
        </p:sp>
      </p:grpSp>
      <p:grpSp>
        <p:nvGrpSpPr>
          <p:cNvPr id="54" name="组合 53"/>
          <p:cNvGrpSpPr/>
          <p:nvPr/>
        </p:nvGrpSpPr>
        <p:grpSpPr>
          <a:xfrm>
            <a:off x="8148955" y="3187700"/>
            <a:ext cx="3766820" cy="3177540"/>
            <a:chOff x="12939" y="5310"/>
            <a:chExt cx="5932" cy="5004"/>
          </a:xfrm>
        </p:grpSpPr>
        <p:graphicFrame>
          <p:nvGraphicFramePr>
            <p:cNvPr id="47" name="对象 -2147481151"/>
            <p:cNvGraphicFramePr>
              <a:graphicFrameLocks noChangeAspect="1"/>
            </p:cNvGraphicFramePr>
            <p:nvPr>
              <p:custDataLst>
                <p:tags r:id="rId21"/>
              </p:custDataLst>
            </p:nvPr>
          </p:nvGraphicFramePr>
          <p:xfrm>
            <a:off x="14141" y="8471"/>
            <a:ext cx="2880" cy="1800"/>
          </p:xfrm>
          <a:graphic>
            <a:graphicData uri="http://schemas.openxmlformats.org/presentationml/2006/ole">
              <mc:AlternateContent xmlns:mc="http://schemas.openxmlformats.org/markup-compatibility/2006">
                <mc:Choice xmlns:v="urn:schemas-microsoft-com:vml" Requires="v">
                  <p:oleObj spid="_x0000_s48" name="" r:id="rId22" imgW="1828800" imgH="1143000" progId="Equation.KSEE3">
                    <p:embed/>
                  </p:oleObj>
                </mc:Choice>
                <mc:Fallback>
                  <p:oleObj name="" r:id="rId22" imgW="1828800" imgH="1143000" progId="Equation.KSEE3">
                    <p:embed/>
                    <p:pic>
                      <p:nvPicPr>
                        <p:cNvPr id="0" name="图片 21"/>
                        <p:cNvPicPr/>
                        <p:nvPr/>
                      </p:nvPicPr>
                      <p:blipFill>
                        <a:blip r:embed="rId23"/>
                        <a:stretch>
                          <a:fillRect/>
                        </a:stretch>
                      </p:blipFill>
                      <p:spPr>
                        <a:xfrm>
                          <a:off x="14141" y="8471"/>
                          <a:ext cx="2880" cy="1800"/>
                        </a:xfrm>
                        <a:prstGeom prst="rect">
                          <a:avLst/>
                        </a:prstGeom>
                        <a:solidFill>
                          <a:schemeClr val="bg1"/>
                        </a:solidFill>
                        <a:ln w="38100">
                          <a:noFill/>
                          <a:miter/>
                        </a:ln>
                      </p:spPr>
                    </p:pic>
                  </p:oleObj>
                </mc:Fallback>
              </mc:AlternateContent>
            </a:graphicData>
          </a:graphic>
        </p:graphicFrame>
        <p:graphicFrame>
          <p:nvGraphicFramePr>
            <p:cNvPr id="49" name="对象 -2147481209"/>
            <p:cNvGraphicFramePr>
              <a:graphicFrameLocks noChangeAspect="1"/>
            </p:cNvGraphicFramePr>
            <p:nvPr>
              <p:custDataLst>
                <p:tags r:id="rId24"/>
              </p:custDataLst>
            </p:nvPr>
          </p:nvGraphicFramePr>
          <p:xfrm>
            <a:off x="13044" y="5369"/>
            <a:ext cx="5700" cy="3000"/>
          </p:xfrm>
          <a:graphic>
            <a:graphicData uri="http://schemas.openxmlformats.org/presentationml/2006/ole">
              <mc:AlternateContent xmlns:mc="http://schemas.openxmlformats.org/markup-compatibility/2006">
                <mc:Choice xmlns:v="urn:schemas-microsoft-com:vml" Requires="v">
                  <p:oleObj spid="_x0000_s50" name="" r:id="rId25" imgW="3619500" imgH="1905000" progId="Equation.KSEE3">
                    <p:embed/>
                  </p:oleObj>
                </mc:Choice>
                <mc:Fallback>
                  <p:oleObj name="" r:id="rId25" imgW="3619500" imgH="1905000" progId="Equation.KSEE3">
                    <p:embed/>
                    <p:pic>
                      <p:nvPicPr>
                        <p:cNvPr id="0" name="图片 23"/>
                        <p:cNvPicPr/>
                        <p:nvPr/>
                      </p:nvPicPr>
                      <p:blipFill>
                        <a:blip r:embed="rId26"/>
                        <a:stretch>
                          <a:fillRect/>
                        </a:stretch>
                      </p:blipFill>
                      <p:spPr>
                        <a:xfrm>
                          <a:off x="13044" y="5369"/>
                          <a:ext cx="5700" cy="3000"/>
                        </a:xfrm>
                        <a:prstGeom prst="rect">
                          <a:avLst/>
                        </a:prstGeom>
                        <a:solidFill>
                          <a:schemeClr val="bg1"/>
                        </a:solidFill>
                        <a:ln w="38100">
                          <a:noFill/>
                          <a:miter/>
                        </a:ln>
                      </p:spPr>
                    </p:pic>
                  </p:oleObj>
                </mc:Fallback>
              </mc:AlternateContent>
            </a:graphicData>
          </a:graphic>
        </p:graphicFrame>
        <p:sp>
          <p:nvSpPr>
            <p:cNvPr id="51" name="矩形 50"/>
            <p:cNvSpPr/>
            <p:nvPr>
              <p:custDataLst>
                <p:tags r:id="rId27"/>
              </p:custDataLst>
            </p:nvPr>
          </p:nvSpPr>
          <p:spPr>
            <a:xfrm>
              <a:off x="12939" y="5310"/>
              <a:ext cx="5933" cy="5004"/>
            </a:xfrm>
            <a:prstGeom prst="rect">
              <a:avLst/>
            </a:prstGeom>
            <a:noFill/>
            <a:ln w="25400">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圆角右箭头 51"/>
            <p:cNvSpPr/>
            <p:nvPr>
              <p:custDataLst>
                <p:tags r:id="rId28"/>
              </p:custDataLst>
            </p:nvPr>
          </p:nvSpPr>
          <p:spPr>
            <a:xfrm rot="10800000">
              <a:off x="17152" y="8499"/>
              <a:ext cx="609" cy="5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3" name="文本框 52"/>
            <p:cNvSpPr txBox="1"/>
            <p:nvPr>
              <p:custDataLst>
                <p:tags r:id="rId29"/>
              </p:custDataLst>
            </p:nvPr>
          </p:nvSpPr>
          <p:spPr>
            <a:xfrm>
              <a:off x="17761" y="8444"/>
              <a:ext cx="745" cy="628"/>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化简</a:t>
              </a:r>
              <a:endParaRPr lang="zh-CN" altLang="en-US" sz="1000" b="0">
                <a:solidFill>
                  <a:srgbClr val="FFFF00"/>
                </a:solidFill>
                <a:latin typeface="+mn-ea"/>
              </a:endParaRPr>
            </a:p>
          </p:txBody>
        </p:sp>
      </p:grpSp>
      <p:sp>
        <p:nvSpPr>
          <p:cNvPr id="56" name="文本框 55"/>
          <p:cNvSpPr txBox="1"/>
          <p:nvPr/>
        </p:nvSpPr>
        <p:spPr>
          <a:xfrm>
            <a:off x="309880" y="4055110"/>
            <a:ext cx="2634615"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均方误差与方差的区别和联系？</a:t>
            </a:r>
            <a:endParaRPr lang="zh-CN" altLang="en-US" sz="1400" b="0">
              <a:solidFill>
                <a:srgbClr val="FFFF00"/>
              </a:solidFill>
              <a:latin typeface="+mn-ea"/>
            </a:endParaRPr>
          </a:p>
        </p:txBody>
      </p:sp>
      <p:graphicFrame>
        <p:nvGraphicFramePr>
          <p:cNvPr id="57" name="对象 -2147482429"/>
          <p:cNvGraphicFramePr>
            <a:graphicFrameLocks noChangeAspect="1"/>
          </p:cNvGraphicFramePr>
          <p:nvPr/>
        </p:nvGraphicFramePr>
        <p:xfrm>
          <a:off x="579438" y="4917758"/>
          <a:ext cx="2008505" cy="1547495"/>
        </p:xfrm>
        <a:graphic>
          <a:graphicData uri="http://schemas.openxmlformats.org/presentationml/2006/ole">
            <mc:AlternateContent xmlns:mc="http://schemas.openxmlformats.org/markup-compatibility/2006">
              <mc:Choice xmlns:v="urn:schemas-microsoft-com:vml" Requires="v">
                <p:oleObj spid="_x0000_s58" name="" r:id="rId30" imgW="2005965" imgH="1548765" progId="Equation.KSEE3">
                  <p:embed/>
                </p:oleObj>
              </mc:Choice>
              <mc:Fallback>
                <p:oleObj name="" r:id="rId30" imgW="2005965" imgH="1548765" progId="Equation.KSEE3">
                  <p:embed/>
                  <p:pic>
                    <p:nvPicPr>
                      <p:cNvPr id="0" name="图片 31"/>
                      <p:cNvPicPr/>
                      <p:nvPr/>
                    </p:nvPicPr>
                    <p:blipFill>
                      <a:blip r:embed="rId31"/>
                      <a:stretch>
                        <a:fillRect/>
                      </a:stretch>
                    </p:blipFill>
                    <p:spPr>
                      <a:xfrm>
                        <a:off x="579438" y="4917758"/>
                        <a:ext cx="2008505" cy="1547495"/>
                      </a:xfrm>
                      <a:prstGeom prst="rect">
                        <a:avLst/>
                      </a:prstGeom>
                      <a:solidFill>
                        <a:schemeClr val="bg1"/>
                      </a:solidFill>
                      <a:ln w="38100">
                        <a:noFill/>
                        <a:miter/>
                      </a:ln>
                    </p:spPr>
                  </p:pic>
                </p:oleObj>
              </mc:Fallback>
            </mc:AlternateContent>
          </a:graphicData>
        </a:graphic>
      </p:graphicFrame>
      <p:sp>
        <p:nvSpPr>
          <p:cNvPr id="59" name="文本框 58"/>
          <p:cNvSpPr txBox="1"/>
          <p:nvPr/>
        </p:nvSpPr>
        <p:spPr>
          <a:xfrm>
            <a:off x="2991485" y="6593205"/>
            <a:ext cx="566102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关于公式的具体数学推导，将在第</a:t>
            </a:r>
            <a:r>
              <a:rPr lang="en-US" altLang="zh-CN" sz="1000" b="0">
                <a:solidFill>
                  <a:srgbClr val="FFFF00"/>
                </a:solidFill>
                <a:latin typeface="+mn-ea"/>
              </a:rPr>
              <a:t>2</a:t>
            </a:r>
            <a:r>
              <a:rPr lang="zh-CN" altLang="en-US" sz="1000" b="0">
                <a:solidFill>
                  <a:srgbClr val="FFFF00"/>
                </a:solidFill>
                <a:latin typeface="+mn-ea"/>
              </a:rPr>
              <a:t>季课程中详细讨论</a:t>
            </a:r>
            <a:endParaRPr lang="zh-CN" altLang="en-US" sz="1000" b="0">
              <a:solidFill>
                <a:srgbClr val="FFFF00"/>
              </a:solidFill>
              <a:latin typeface="+mn-ea"/>
            </a:endParaRPr>
          </a:p>
        </p:txBody>
      </p:sp>
      <p:sp>
        <p:nvSpPr>
          <p:cNvPr id="60" name="文本框 59"/>
          <p:cNvSpPr txBox="1"/>
          <p:nvPr/>
        </p:nvSpPr>
        <p:spPr>
          <a:xfrm>
            <a:off x="3175" y="4373245"/>
            <a:ext cx="3093720" cy="52197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400" b="0">
                <a:solidFill>
                  <a:srgbClr val="FFFF00"/>
                </a:solidFill>
                <a:latin typeface="+mn-ea"/>
              </a:rPr>
              <a:t>（在无偏估计下，均方误差等于方差）</a:t>
            </a:r>
            <a:endParaRPr lang="zh-CN" altLang="en-US" sz="1400" b="0">
              <a:solidFill>
                <a:srgbClr val="FFFF00"/>
              </a:solidFill>
              <a:latin typeface="+mn-ea"/>
            </a:endParaRPr>
          </a:p>
        </p:txBody>
      </p:sp>
    </p:spTree>
    <p:custDataLst>
      <p:tags r:id="rId3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linds(horizontal)">
                                      <p:cBhvr>
                                        <p:cTn id="12" dur="500"/>
                                        <p:tgtEl>
                                          <p:spTgt spid="3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linds(horizontal)">
                                      <p:cBhvr>
                                        <p:cTn id="15" dur="500"/>
                                        <p:tgtEl>
                                          <p:spTgt spid="4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linds(horizontal)">
                                      <p:cBhvr>
                                        <p:cTn id="18" dur="500"/>
                                        <p:tgtEl>
                                          <p:spTgt spid="2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blinds(horizontal)">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linds(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blinds(horizontal)">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blinds(horizontal)">
                                      <p:cBhvr>
                                        <p:cTn id="41" dur="500"/>
                                        <p:tgtEl>
                                          <p:spTgt spid="3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blinds(horizontal)">
                                      <p:cBhvr>
                                        <p:cTn id="44" dur="500"/>
                                        <p:tgtEl>
                                          <p:spTgt spid="3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blinds(horizontal)">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blinds(horizontal)">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blinds(horizontal)">
                                      <p:cBhvr>
                                        <p:cTn id="57" dur="50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blinds(horizontal)">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blinds(horizontal)">
                                      <p:cBhvr>
                                        <p:cTn id="67" dur="5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blinds(horizontal)">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blinds(horizontal)">
                                      <p:cBhvr>
                                        <p:cTn id="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animBg="1"/>
      <p:bldP spid="44" grpId="0"/>
      <p:bldP spid="29" grpId="0"/>
      <p:bldP spid="32" grpId="0"/>
      <p:bldP spid="36" grpId="0" animBg="1"/>
      <p:bldP spid="37" grpId="0"/>
      <p:bldP spid="38" grpId="0"/>
      <p:bldP spid="56" grpId="0"/>
      <p:bldP spid="60" grpId="0"/>
      <p:bldP spid="59"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7.3 估计理论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估计量的性质</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估计量的构建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各估计量比较</a:t>
            </a:r>
            <a:endParaRPr lang="zh-CN" altLang="en-US" sz="1400" b="0">
              <a:solidFill>
                <a:srgbClr val="FFFF00"/>
              </a:solidFill>
              <a:latin typeface="+mn-ea"/>
              <a:sym typeface="+mn-ea"/>
            </a:endParaRPr>
          </a:p>
        </p:txBody>
      </p:sp>
      <p:sp>
        <p:nvSpPr>
          <p:cNvPr id="8" name="左大括号 7"/>
          <p:cNvSpPr/>
          <p:nvPr/>
        </p:nvSpPr>
        <p:spPr>
          <a:xfrm>
            <a:off x="2070735" y="236029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custDataLst>
              <p:tags r:id="rId6"/>
            </p:custDataLst>
          </p:nvPr>
        </p:nvSpPr>
        <p:spPr>
          <a:xfrm>
            <a:off x="2180590" y="2136140"/>
            <a:ext cx="1492250" cy="1060450"/>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rgbClr val="FFFF00"/>
                </a:solidFill>
                <a:latin typeface="+mn-ea"/>
              </a:rPr>
              <a:t>从策略角度对比</a:t>
            </a:r>
            <a:endParaRPr lang="zh-CN" sz="1400" b="0">
              <a:solidFill>
                <a:srgbClr val="FFFF00"/>
              </a:solidFill>
              <a:latin typeface="+mn-ea"/>
            </a:endParaRPr>
          </a:p>
          <a:p>
            <a:pPr indent="0">
              <a:lnSpc>
                <a:spcPct val="150000"/>
              </a:lnSpc>
              <a:buFont typeface="Wingdings" panose="05000000000000000000" charset="0"/>
              <a:buNone/>
            </a:pPr>
            <a:r>
              <a:rPr lang="zh-CN" sz="1400" b="0">
                <a:solidFill>
                  <a:schemeClr val="bg1"/>
                </a:solidFill>
                <a:latin typeface="+mn-ea"/>
              </a:rPr>
              <a:t>从模型角度对比</a:t>
            </a:r>
            <a:endParaRPr lang="zh-CN" sz="1400" b="0">
              <a:solidFill>
                <a:schemeClr val="bg1"/>
              </a:solidFill>
              <a:latin typeface="+mn-ea"/>
            </a:endParaRPr>
          </a:p>
          <a:p>
            <a:pPr indent="0">
              <a:lnSpc>
                <a:spcPct val="150000"/>
              </a:lnSpc>
              <a:buFont typeface="Wingdings" panose="05000000000000000000" charset="0"/>
              <a:buNone/>
            </a:pPr>
            <a:r>
              <a:rPr lang="zh-CN" sz="1400" b="0">
                <a:solidFill>
                  <a:schemeClr val="bg1"/>
                </a:solidFill>
                <a:latin typeface="+mn-ea"/>
              </a:rPr>
              <a:t>等价转换关系</a:t>
            </a:r>
            <a:endParaRPr lang="zh-CN" sz="1400" b="0">
              <a:solidFill>
                <a:schemeClr val="bg1"/>
              </a:solidFill>
              <a:latin typeface="+mn-ea"/>
            </a:endParaRPr>
          </a:p>
        </p:txBody>
      </p:sp>
      <p:sp>
        <p:nvSpPr>
          <p:cNvPr id="5" name="文本框 4"/>
          <p:cNvSpPr txBox="1"/>
          <p:nvPr>
            <p:custDataLst>
              <p:tags r:id="rId7"/>
            </p:custDataLst>
          </p:nvPr>
        </p:nvSpPr>
        <p:spPr>
          <a:xfrm>
            <a:off x="3020060" y="662305"/>
            <a:ext cx="8809990" cy="1060450"/>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400">
                <a:solidFill>
                  <a:srgbClr val="FFFF00"/>
                </a:solidFill>
                <a:latin typeface="+mn-ea"/>
              </a:rPr>
              <a:t>实际情况，观测到的样本数量不可能无穷多，因此</a:t>
            </a:r>
            <a:r>
              <a:rPr lang="zh-CN" altLang="en-US" sz="1400" b="1" u="sng">
                <a:solidFill>
                  <a:srgbClr val="FFFF00"/>
                </a:solidFill>
                <a:latin typeface="+mn-ea"/>
              </a:rPr>
              <a:t>一致性</a:t>
            </a:r>
            <a:r>
              <a:rPr lang="zh-CN" altLang="en-US" sz="1400">
                <a:solidFill>
                  <a:srgbClr val="FFFF00"/>
                </a:solidFill>
                <a:latin typeface="+mn-ea"/>
              </a:rPr>
              <a:t>只是理论上需要满足的条件。在样本数量有限时，讨论估计值与实际值之间的偏差将更有意义，也就是</a:t>
            </a:r>
            <a:r>
              <a:rPr lang="zh-CN" altLang="en-US" sz="1400" b="1" u="sng">
                <a:solidFill>
                  <a:srgbClr val="FFFF00"/>
                </a:solidFill>
                <a:latin typeface="+mn-ea"/>
              </a:rPr>
              <a:t>偏差性</a:t>
            </a:r>
            <a:r>
              <a:rPr lang="zh-CN" altLang="en-US" sz="1400">
                <a:solidFill>
                  <a:srgbClr val="FFFF00"/>
                </a:solidFill>
                <a:latin typeface="+mn-ea"/>
              </a:rPr>
              <a:t>。所以估计策略的目标是让估计量的偏差量尽量小，最小方差无偏估计无疑是一个理想的估计量。然而，最小方差无偏估计实现非常困难，因此需要寻找</a:t>
            </a:r>
            <a:r>
              <a:rPr lang="zh-CN" altLang="en-US" sz="1400" b="1" u="sng">
                <a:solidFill>
                  <a:srgbClr val="FF0000"/>
                </a:solidFill>
                <a:latin typeface="+mn-ea"/>
              </a:rPr>
              <a:t>近似策略</a:t>
            </a:r>
            <a:endParaRPr lang="zh-CN" altLang="en-US" sz="1400" b="1" u="sng">
              <a:solidFill>
                <a:srgbClr val="FF0000"/>
              </a:solidFill>
              <a:latin typeface="+mn-ea"/>
            </a:endParaRPr>
          </a:p>
        </p:txBody>
      </p:sp>
      <p:sp>
        <p:nvSpPr>
          <p:cNvPr id="9" name="文本框 8"/>
          <p:cNvSpPr txBox="1"/>
          <p:nvPr>
            <p:custDataLst>
              <p:tags r:id="rId8"/>
            </p:custDataLst>
          </p:nvPr>
        </p:nvSpPr>
        <p:spPr>
          <a:xfrm>
            <a:off x="3507105" y="2059940"/>
            <a:ext cx="8712200" cy="73723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400" b="1" u="sng">
                <a:solidFill>
                  <a:srgbClr val="FF0000"/>
                </a:solidFill>
                <a:latin typeface="+mn-ea"/>
              </a:rPr>
              <a:t>最大似然估计</a:t>
            </a:r>
            <a:r>
              <a:rPr lang="zh-CN" altLang="en-US" sz="1400">
                <a:solidFill>
                  <a:srgbClr val="FFFF00"/>
                </a:solidFill>
                <a:latin typeface="+mn-ea"/>
              </a:rPr>
              <a:t>假设概率分布模型是知道的，只是概率分布模型中的参数</a:t>
            </a:r>
            <a:r>
              <a:rPr lang="en-US" altLang="zh-CN" sz="1400">
                <a:solidFill>
                  <a:srgbClr val="FFFF00"/>
                </a:solidFill>
                <a:latin typeface="+mn-ea"/>
                <a:sym typeface="+mn-ea"/>
              </a:rPr>
              <a:t>θ</a:t>
            </a:r>
            <a:r>
              <a:rPr lang="zh-CN" altLang="en-US" sz="1400">
                <a:solidFill>
                  <a:srgbClr val="FFFF00"/>
                </a:solidFill>
                <a:latin typeface="+mn-ea"/>
              </a:rPr>
              <a:t>未知。尝试</a:t>
            </a:r>
            <a:r>
              <a:rPr lang="en-US" altLang="zh-CN" sz="1400">
                <a:solidFill>
                  <a:srgbClr val="FFFF00"/>
                </a:solidFill>
                <a:latin typeface="+mn-ea"/>
                <a:sym typeface="+mn-ea"/>
              </a:rPr>
              <a:t>θ</a:t>
            </a:r>
            <a:r>
              <a:rPr lang="zh-CN" altLang="en-US" sz="1400">
                <a:solidFill>
                  <a:srgbClr val="FFFF00"/>
                </a:solidFill>
                <a:latin typeface="+mn-ea"/>
              </a:rPr>
              <a:t>的不同取值，看模型是否能输出与观测结果一样的数据。当某个</a:t>
            </a:r>
            <a:r>
              <a:rPr lang="en-US" altLang="zh-CN" sz="1400">
                <a:solidFill>
                  <a:srgbClr val="FFFF00"/>
                </a:solidFill>
                <a:latin typeface="+mn-ea"/>
                <a:sym typeface="+mn-ea"/>
              </a:rPr>
              <a:t>θ</a:t>
            </a:r>
            <a:r>
              <a:rPr lang="zh-CN" altLang="en-US" sz="1400">
                <a:solidFill>
                  <a:srgbClr val="FFFF00"/>
                </a:solidFill>
                <a:latin typeface="+mn-ea"/>
              </a:rPr>
              <a:t>取值能让模型输出与观测结果一样的数据的概率最大，那么这个</a:t>
            </a:r>
            <a:r>
              <a:rPr lang="en-US" altLang="zh-CN" sz="1400">
                <a:solidFill>
                  <a:srgbClr val="FFFF00"/>
                </a:solidFill>
                <a:latin typeface="+mn-ea"/>
                <a:sym typeface="+mn-ea"/>
              </a:rPr>
              <a:t>θ</a:t>
            </a:r>
            <a:r>
              <a:rPr lang="zh-CN" altLang="en-US" sz="1400">
                <a:solidFill>
                  <a:srgbClr val="FFFF00"/>
                </a:solidFill>
                <a:latin typeface="+mn-ea"/>
              </a:rPr>
              <a:t>取值就是最适合的估计参数。</a:t>
            </a:r>
            <a:endParaRPr lang="zh-CN" altLang="en-US" sz="1400">
              <a:solidFill>
                <a:srgbClr val="FFFF00"/>
              </a:solidFill>
              <a:latin typeface="+mn-ea"/>
            </a:endParaRPr>
          </a:p>
        </p:txBody>
      </p:sp>
      <p:graphicFrame>
        <p:nvGraphicFramePr>
          <p:cNvPr id="12" name="对象 -2147481175"/>
          <p:cNvGraphicFramePr>
            <a:graphicFrameLocks noChangeAspect="1"/>
          </p:cNvGraphicFramePr>
          <p:nvPr>
            <p:custDataLst>
              <p:tags r:id="rId9"/>
            </p:custDataLst>
          </p:nvPr>
        </p:nvGraphicFramePr>
        <p:xfrm>
          <a:off x="5505133" y="2840673"/>
          <a:ext cx="1840865" cy="662305"/>
        </p:xfrm>
        <a:graphic>
          <a:graphicData uri="http://schemas.openxmlformats.org/presentationml/2006/ole">
            <mc:AlternateContent xmlns:mc="http://schemas.openxmlformats.org/markup-compatibility/2006">
              <mc:Choice xmlns:v="urn:schemas-microsoft-com:vml" Requires="v">
                <p:oleObj spid="_x0000_s14" name="" r:id="rId10" imgW="1841500" imgH="660400" progId="Equation.KSEE3">
                  <p:embed/>
                </p:oleObj>
              </mc:Choice>
              <mc:Fallback>
                <p:oleObj name="" r:id="rId10" imgW="1841500" imgH="660400" progId="Equation.KSEE3">
                  <p:embed/>
                  <p:pic>
                    <p:nvPicPr>
                      <p:cNvPr id="0" name="图片 3075"/>
                      <p:cNvPicPr/>
                      <p:nvPr/>
                    </p:nvPicPr>
                    <p:blipFill>
                      <a:blip r:embed="rId11"/>
                      <a:stretch>
                        <a:fillRect/>
                      </a:stretch>
                    </p:blipFill>
                    <p:spPr>
                      <a:xfrm>
                        <a:off x="5505133" y="2840673"/>
                        <a:ext cx="1840865" cy="662305"/>
                      </a:xfrm>
                      <a:prstGeom prst="rect">
                        <a:avLst/>
                      </a:prstGeom>
                      <a:solidFill>
                        <a:schemeClr val="bg1"/>
                      </a:solidFill>
                      <a:ln w="38100">
                        <a:noFill/>
                        <a:miter/>
                      </a:ln>
                    </p:spPr>
                  </p:pic>
                </p:oleObj>
              </mc:Fallback>
            </mc:AlternateContent>
          </a:graphicData>
        </a:graphic>
      </p:graphicFrame>
      <p:sp>
        <p:nvSpPr>
          <p:cNvPr id="17" name="文本框 16"/>
          <p:cNvSpPr txBox="1"/>
          <p:nvPr>
            <p:custDataLst>
              <p:tags r:id="rId12"/>
            </p:custDataLst>
          </p:nvPr>
        </p:nvSpPr>
        <p:spPr>
          <a:xfrm>
            <a:off x="1394460" y="3660140"/>
            <a:ext cx="10795000" cy="306705"/>
          </a:xfrm>
          <a:prstGeom prst="rect">
            <a:avLst/>
          </a:prstGeom>
          <a:noFill/>
          <a:ln w="9525">
            <a:noFill/>
          </a:ln>
        </p:spPr>
        <p:txBody>
          <a:bodyPr wrap="square">
            <a:spAutoFit/>
          </a:bodyPr>
          <a:p>
            <a:pPr indent="0" algn="ctr">
              <a:lnSpc>
                <a:spcPct val="100000"/>
              </a:lnSpc>
              <a:buFont typeface="Wingdings" panose="05000000000000000000" charset="0"/>
              <a:buNone/>
            </a:pPr>
            <a:r>
              <a:rPr sz="1400" b="1" u="sng">
                <a:solidFill>
                  <a:srgbClr val="FF0000"/>
                </a:solidFill>
                <a:latin typeface="+mn-ea"/>
              </a:rPr>
              <a:t>最小二乘估计</a:t>
            </a:r>
            <a:r>
              <a:rPr sz="1400">
                <a:solidFill>
                  <a:srgbClr val="FFFF00"/>
                </a:solidFill>
                <a:latin typeface="+mn-ea"/>
              </a:rPr>
              <a:t>是计算观测样本点与模型实际点之间的平方误差，求使得该平方误差最小的参数值</a:t>
            </a:r>
            <a:r>
              <a:rPr lang="en-US" altLang="zh-CN" sz="1400">
                <a:solidFill>
                  <a:srgbClr val="FFFF00"/>
                </a:solidFill>
                <a:latin typeface="+mn-ea"/>
                <a:sym typeface="+mn-ea"/>
              </a:rPr>
              <a:t>θ</a:t>
            </a:r>
            <a:r>
              <a:rPr sz="1400">
                <a:solidFill>
                  <a:srgbClr val="FFFF00"/>
                </a:solidFill>
                <a:latin typeface="+mn-ea"/>
              </a:rPr>
              <a:t>，求出来的这个参数值</a:t>
            </a:r>
            <a:r>
              <a:rPr lang="en-US" altLang="zh-CN" sz="1400">
                <a:solidFill>
                  <a:srgbClr val="FFFF00"/>
                </a:solidFill>
                <a:latin typeface="+mn-ea"/>
                <a:sym typeface="+mn-ea"/>
              </a:rPr>
              <a:t>θ</a:t>
            </a:r>
            <a:r>
              <a:rPr sz="1400">
                <a:solidFill>
                  <a:srgbClr val="FFFF00"/>
                </a:solidFill>
                <a:latin typeface="+mn-ea"/>
              </a:rPr>
              <a:t>就是估计参数</a:t>
            </a:r>
            <a:endParaRPr sz="1400">
              <a:solidFill>
                <a:srgbClr val="FFFF00"/>
              </a:solidFill>
              <a:latin typeface="+mn-ea"/>
            </a:endParaRPr>
          </a:p>
        </p:txBody>
      </p:sp>
      <p:graphicFrame>
        <p:nvGraphicFramePr>
          <p:cNvPr id="18" name="对象 -2147481171"/>
          <p:cNvGraphicFramePr>
            <a:graphicFrameLocks noChangeAspect="1"/>
          </p:cNvGraphicFramePr>
          <p:nvPr>
            <p:custDataLst>
              <p:tags r:id="rId13"/>
            </p:custDataLst>
          </p:nvPr>
        </p:nvGraphicFramePr>
        <p:xfrm>
          <a:off x="5029835" y="4171950"/>
          <a:ext cx="1979930" cy="685800"/>
        </p:xfrm>
        <a:graphic>
          <a:graphicData uri="http://schemas.openxmlformats.org/presentationml/2006/ole">
            <mc:AlternateContent xmlns:mc="http://schemas.openxmlformats.org/markup-compatibility/2006">
              <mc:Choice xmlns:v="urn:schemas-microsoft-com:vml" Requires="v">
                <p:oleObj spid="_x0000_s19" name="" r:id="rId14" imgW="1981200" imgH="685800" progId="Equation.KSEE3">
                  <p:embed/>
                </p:oleObj>
              </mc:Choice>
              <mc:Fallback>
                <p:oleObj name="" r:id="rId14" imgW="1981200" imgH="685800" progId="Equation.KSEE3">
                  <p:embed/>
                  <p:pic>
                    <p:nvPicPr>
                      <p:cNvPr id="0" name="图片 11"/>
                      <p:cNvPicPr/>
                      <p:nvPr/>
                    </p:nvPicPr>
                    <p:blipFill>
                      <a:blip r:embed="rId15"/>
                      <a:stretch>
                        <a:fillRect/>
                      </a:stretch>
                    </p:blipFill>
                    <p:spPr>
                      <a:xfrm>
                        <a:off x="5029835" y="4171950"/>
                        <a:ext cx="1979930" cy="685800"/>
                      </a:xfrm>
                      <a:prstGeom prst="rect">
                        <a:avLst/>
                      </a:prstGeom>
                      <a:solidFill>
                        <a:schemeClr val="bg1"/>
                      </a:solidFill>
                      <a:ln w="38100">
                        <a:noFill/>
                        <a:miter/>
                      </a:ln>
                    </p:spPr>
                  </p:pic>
                </p:oleObj>
              </mc:Fallback>
            </mc:AlternateContent>
          </a:graphicData>
        </a:graphic>
      </p:graphicFrame>
      <p:sp>
        <p:nvSpPr>
          <p:cNvPr id="20" name="文本框 19"/>
          <p:cNvSpPr txBox="1"/>
          <p:nvPr>
            <p:custDataLst>
              <p:tags r:id="rId16"/>
            </p:custDataLst>
          </p:nvPr>
        </p:nvSpPr>
        <p:spPr>
          <a:xfrm>
            <a:off x="659130" y="5062855"/>
            <a:ext cx="7140575" cy="306705"/>
          </a:xfrm>
          <a:prstGeom prst="rect">
            <a:avLst/>
          </a:prstGeom>
          <a:noFill/>
          <a:ln w="9525">
            <a:noFill/>
          </a:ln>
        </p:spPr>
        <p:txBody>
          <a:bodyPr wrap="square">
            <a:spAutoFit/>
          </a:bodyPr>
          <a:p>
            <a:pPr indent="0" algn="ctr">
              <a:lnSpc>
                <a:spcPct val="100000"/>
              </a:lnSpc>
              <a:buFont typeface="Wingdings" panose="05000000000000000000" charset="0"/>
              <a:buNone/>
            </a:pPr>
            <a:r>
              <a:rPr sz="1400" b="1" u="sng">
                <a:solidFill>
                  <a:srgbClr val="FF3D3D"/>
                </a:solidFill>
                <a:latin typeface="+mn-ea"/>
              </a:rPr>
              <a:t>贝叶斯估计</a:t>
            </a:r>
            <a:r>
              <a:rPr sz="1400">
                <a:solidFill>
                  <a:srgbClr val="FDF731"/>
                </a:solidFill>
                <a:latin typeface="+mn-ea"/>
              </a:rPr>
              <a:t>首先也是构建关于误差的代价函数</a:t>
            </a:r>
            <a:r>
              <a:rPr lang="zh-CN" sz="1400">
                <a:solidFill>
                  <a:srgbClr val="FDF731"/>
                </a:solidFill>
                <a:latin typeface="+mn-ea"/>
              </a:rPr>
              <a:t>，然后最小化代价函数在概率密度下的期望</a:t>
            </a:r>
            <a:endParaRPr lang="zh-CN" sz="1400">
              <a:solidFill>
                <a:srgbClr val="FDF731"/>
              </a:solidFill>
              <a:latin typeface="+mn-ea"/>
            </a:endParaRPr>
          </a:p>
        </p:txBody>
      </p:sp>
      <p:graphicFrame>
        <p:nvGraphicFramePr>
          <p:cNvPr id="21" name="对象 -2147481162"/>
          <p:cNvGraphicFramePr>
            <a:graphicFrameLocks noChangeAspect="1"/>
          </p:cNvGraphicFramePr>
          <p:nvPr>
            <p:custDataLst>
              <p:tags r:id="rId17"/>
            </p:custDataLst>
          </p:nvPr>
        </p:nvGraphicFramePr>
        <p:xfrm>
          <a:off x="1137920" y="5527675"/>
          <a:ext cx="2895600" cy="1244600"/>
        </p:xfrm>
        <a:graphic>
          <a:graphicData uri="http://schemas.openxmlformats.org/presentationml/2006/ole">
            <mc:AlternateContent xmlns:mc="http://schemas.openxmlformats.org/markup-compatibility/2006">
              <mc:Choice xmlns:v="urn:schemas-microsoft-com:vml" Requires="v">
                <p:oleObj spid="_x0000_s22" name="" r:id="rId18" imgW="2895600" imgH="1244600" progId="Equation.KSEE3">
                  <p:embed/>
                </p:oleObj>
              </mc:Choice>
              <mc:Fallback>
                <p:oleObj name="" r:id="rId18" imgW="2895600" imgH="1244600" progId="Equation.KSEE3">
                  <p:embed/>
                  <p:pic>
                    <p:nvPicPr>
                      <p:cNvPr id="0" name="图片 15"/>
                      <p:cNvPicPr/>
                      <p:nvPr/>
                    </p:nvPicPr>
                    <p:blipFill>
                      <a:blip r:embed="rId19"/>
                      <a:stretch>
                        <a:fillRect/>
                      </a:stretch>
                    </p:blipFill>
                    <p:spPr>
                      <a:xfrm>
                        <a:off x="1137920" y="5527675"/>
                        <a:ext cx="2895600" cy="1244600"/>
                      </a:xfrm>
                      <a:prstGeom prst="rect">
                        <a:avLst/>
                      </a:prstGeom>
                      <a:solidFill>
                        <a:schemeClr val="bg1"/>
                      </a:solidFill>
                      <a:ln w="38100">
                        <a:noFill/>
                        <a:miter/>
                      </a:ln>
                    </p:spPr>
                  </p:pic>
                </p:oleObj>
              </mc:Fallback>
            </mc:AlternateContent>
          </a:graphicData>
        </a:graphic>
      </p:graphicFrame>
      <p:sp>
        <p:nvSpPr>
          <p:cNvPr id="26" name="文本框 25"/>
          <p:cNvSpPr txBox="1"/>
          <p:nvPr>
            <p:custDataLst>
              <p:tags r:id="rId20"/>
            </p:custDataLst>
          </p:nvPr>
        </p:nvSpPr>
        <p:spPr>
          <a:xfrm>
            <a:off x="4293235" y="5388610"/>
            <a:ext cx="7140575" cy="1168400"/>
          </a:xfrm>
          <a:prstGeom prst="rect">
            <a:avLst/>
          </a:prstGeom>
          <a:noFill/>
          <a:ln w="9525">
            <a:noFill/>
          </a:ln>
        </p:spPr>
        <p:txBody>
          <a:bodyPr wrap="square">
            <a:spAutoFit/>
          </a:bodyPr>
          <a:p>
            <a:pPr marL="285750" indent="-285750" algn="l">
              <a:lnSpc>
                <a:spcPct val="100000"/>
              </a:lnSpc>
              <a:buFont typeface="Arial" panose="020B0604020202020204" pitchFamily="34" charset="0"/>
              <a:buChar char="•"/>
            </a:pPr>
            <a:r>
              <a:rPr sz="1400">
                <a:solidFill>
                  <a:srgbClr val="FFFF00"/>
                </a:solidFill>
                <a:latin typeface="+mn-ea"/>
              </a:rPr>
              <a:t>可以看出，贝叶斯估计中的</a:t>
            </a:r>
            <a:r>
              <a:rPr lang="en-US" sz="1400">
                <a:solidFill>
                  <a:srgbClr val="FFFF00"/>
                </a:solidFill>
                <a:latin typeface="+mn-ea"/>
              </a:rPr>
              <a:t>C(e)</a:t>
            </a:r>
            <a:r>
              <a:rPr sz="1400">
                <a:solidFill>
                  <a:srgbClr val="FFFF00"/>
                </a:solidFill>
                <a:latin typeface="+mn-ea"/>
              </a:rPr>
              <a:t>是关于误差</a:t>
            </a:r>
            <a:r>
              <a:rPr lang="en-US" sz="1400">
                <a:solidFill>
                  <a:srgbClr val="FFFF00"/>
                </a:solidFill>
                <a:latin typeface="+mn-ea"/>
              </a:rPr>
              <a:t>e</a:t>
            </a:r>
            <a:r>
              <a:rPr sz="1400">
                <a:solidFill>
                  <a:srgbClr val="FFFF00"/>
                </a:solidFill>
                <a:latin typeface="+mn-ea"/>
              </a:rPr>
              <a:t>的抽象函数，也就是说贝叶斯估计是一个通用的形式，具体的估计量形式与函数</a:t>
            </a:r>
            <a:r>
              <a:rPr lang="en-US" sz="1400">
                <a:solidFill>
                  <a:srgbClr val="FFFF00"/>
                </a:solidFill>
                <a:latin typeface="+mn-ea"/>
                <a:sym typeface="+mn-ea"/>
              </a:rPr>
              <a:t>C(e)</a:t>
            </a:r>
            <a:r>
              <a:rPr sz="1400">
                <a:solidFill>
                  <a:srgbClr val="FFFF00"/>
                </a:solidFill>
                <a:latin typeface="+mn-ea"/>
              </a:rPr>
              <a:t>的具体实现有关。最小均方误差估计和最大后验估计，就是贝叶斯估计的常见形式。</a:t>
            </a:r>
            <a:endParaRPr sz="1400">
              <a:solidFill>
                <a:srgbClr val="FFFF00"/>
              </a:solidFill>
              <a:latin typeface="+mn-ea"/>
            </a:endParaRPr>
          </a:p>
          <a:p>
            <a:pPr marL="285750" indent="-285750" algn="l">
              <a:lnSpc>
                <a:spcPct val="100000"/>
              </a:lnSpc>
              <a:buFont typeface="Arial" panose="020B0604020202020204" pitchFamily="34" charset="0"/>
              <a:buChar char="•"/>
            </a:pPr>
            <a:r>
              <a:rPr sz="1400" b="1" u="sng">
                <a:solidFill>
                  <a:srgbClr val="FF3D3D"/>
                </a:solidFill>
                <a:latin typeface="+mn-ea"/>
              </a:rPr>
              <a:t>最小均方误差估计</a:t>
            </a:r>
            <a:r>
              <a:rPr sz="1400">
                <a:solidFill>
                  <a:srgbClr val="FFFF00"/>
                </a:solidFill>
                <a:latin typeface="+mn-ea"/>
              </a:rPr>
              <a:t>就是用</a:t>
            </a:r>
            <a:r>
              <a:rPr lang="en-US" altLang="zh-CN" sz="1400">
                <a:solidFill>
                  <a:srgbClr val="FFFF00"/>
                </a:solidFill>
                <a:latin typeface="+mn-ea"/>
                <a:sym typeface="+mn-ea"/>
              </a:rPr>
              <a:t>θ</a:t>
            </a:r>
            <a:r>
              <a:rPr sz="1400">
                <a:solidFill>
                  <a:srgbClr val="FFFF00"/>
                </a:solidFill>
                <a:latin typeface="+mn-ea"/>
              </a:rPr>
              <a:t>在后验分布上的概率</a:t>
            </a:r>
            <a:r>
              <a:rPr sz="1400" b="1">
                <a:solidFill>
                  <a:srgbClr val="FF3D3D"/>
                </a:solidFill>
                <a:latin typeface="+mn-ea"/>
              </a:rPr>
              <a:t>均值</a:t>
            </a:r>
            <a:r>
              <a:rPr sz="1400">
                <a:solidFill>
                  <a:srgbClr val="FFFF00"/>
                </a:solidFill>
                <a:latin typeface="+mn-ea"/>
              </a:rPr>
              <a:t>作为估计取值</a:t>
            </a:r>
            <a:r>
              <a:rPr lang="zh-CN" sz="1400">
                <a:solidFill>
                  <a:srgbClr val="FFFF00"/>
                </a:solidFill>
                <a:latin typeface="+mn-ea"/>
              </a:rPr>
              <a:t>。</a:t>
            </a:r>
            <a:endParaRPr lang="zh-CN" sz="1400">
              <a:solidFill>
                <a:srgbClr val="FFFF00"/>
              </a:solidFill>
              <a:latin typeface="+mn-ea"/>
            </a:endParaRPr>
          </a:p>
          <a:p>
            <a:pPr marL="285750" indent="-285750" algn="l">
              <a:lnSpc>
                <a:spcPct val="100000"/>
              </a:lnSpc>
              <a:buFont typeface="Arial" panose="020B0604020202020204" pitchFamily="34" charset="0"/>
              <a:buChar char="•"/>
            </a:pPr>
            <a:r>
              <a:rPr lang="zh-CN" sz="1400" b="1" u="sng">
                <a:solidFill>
                  <a:srgbClr val="FF3D3D"/>
                </a:solidFill>
                <a:latin typeface="+mn-ea"/>
              </a:rPr>
              <a:t>最大后验估计</a:t>
            </a:r>
            <a:r>
              <a:rPr lang="zh-CN" sz="1400">
                <a:solidFill>
                  <a:srgbClr val="FFFF00"/>
                </a:solidFill>
                <a:latin typeface="+mn-ea"/>
              </a:rPr>
              <a:t>就是用</a:t>
            </a:r>
            <a:r>
              <a:rPr lang="en-US" altLang="zh-CN" sz="1400">
                <a:solidFill>
                  <a:srgbClr val="FFFF00"/>
                </a:solidFill>
                <a:latin typeface="+mn-ea"/>
                <a:sym typeface="+mn-ea"/>
              </a:rPr>
              <a:t>θ</a:t>
            </a:r>
            <a:r>
              <a:rPr lang="zh-CN" altLang="en-US" sz="1400">
                <a:solidFill>
                  <a:srgbClr val="FFFF00"/>
                </a:solidFill>
                <a:latin typeface="+mn-ea"/>
                <a:sym typeface="+mn-ea"/>
              </a:rPr>
              <a:t>在</a:t>
            </a:r>
            <a:r>
              <a:rPr lang="zh-CN" sz="1400">
                <a:solidFill>
                  <a:srgbClr val="FFFF00"/>
                </a:solidFill>
                <a:latin typeface="+mn-ea"/>
              </a:rPr>
              <a:t>后验分布上最大值</a:t>
            </a:r>
            <a:r>
              <a:rPr lang="zh-CN" sz="1400">
                <a:solidFill>
                  <a:srgbClr val="FFFF00"/>
                </a:solidFill>
                <a:latin typeface="+mn-ea"/>
                <a:sym typeface="+mn-ea"/>
              </a:rPr>
              <a:t>（也叫的</a:t>
            </a:r>
            <a:r>
              <a:rPr lang="zh-CN" sz="1400" b="1">
                <a:solidFill>
                  <a:srgbClr val="FF3D3D"/>
                </a:solidFill>
                <a:latin typeface="+mn-ea"/>
                <a:sym typeface="+mn-ea"/>
              </a:rPr>
              <a:t>众数</a:t>
            </a:r>
            <a:r>
              <a:rPr lang="zh-CN" sz="1400">
                <a:solidFill>
                  <a:srgbClr val="FFFF00"/>
                </a:solidFill>
                <a:latin typeface="+mn-ea"/>
                <a:sym typeface="+mn-ea"/>
              </a:rPr>
              <a:t>）</a:t>
            </a:r>
            <a:r>
              <a:rPr lang="zh-CN" sz="1400">
                <a:solidFill>
                  <a:srgbClr val="FFFF00"/>
                </a:solidFill>
                <a:latin typeface="+mn-ea"/>
              </a:rPr>
              <a:t>处对应的</a:t>
            </a:r>
            <a:r>
              <a:rPr sz="1400">
                <a:solidFill>
                  <a:srgbClr val="FFFF00"/>
                </a:solidFill>
                <a:latin typeface="+mn-ea"/>
                <a:sym typeface="+mn-ea"/>
              </a:rPr>
              <a:t>值作为估计取值</a:t>
            </a:r>
            <a:r>
              <a:rPr lang="zh-CN" sz="1400">
                <a:solidFill>
                  <a:srgbClr val="FFFF00"/>
                </a:solidFill>
                <a:latin typeface="+mn-ea"/>
                <a:sym typeface="+mn-ea"/>
              </a:rPr>
              <a:t>。</a:t>
            </a:r>
            <a:endParaRPr lang="zh-CN" sz="1400">
              <a:solidFill>
                <a:srgbClr val="FFFF00"/>
              </a:solidFill>
              <a:latin typeface="+mn-ea"/>
            </a:endParaRPr>
          </a:p>
        </p:txBody>
      </p:sp>
    </p:spTree>
    <p:custDataLst>
      <p:tags r:id="rId2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linds(horizont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linds(horizontal)">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7" grpId="0"/>
      <p:bldP spid="20" grpId="0"/>
      <p:bldP spid="26" grpId="0"/>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7.3 估计理论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估计量的性质</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估计量的构建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各估计量比较</a:t>
            </a:r>
            <a:endParaRPr lang="zh-CN" altLang="en-US" sz="1400" b="0">
              <a:solidFill>
                <a:srgbClr val="FFFF00"/>
              </a:solidFill>
              <a:latin typeface="+mn-ea"/>
              <a:sym typeface="+mn-ea"/>
            </a:endParaRPr>
          </a:p>
        </p:txBody>
      </p:sp>
      <p:sp>
        <p:nvSpPr>
          <p:cNvPr id="8" name="左大括号 7"/>
          <p:cNvSpPr/>
          <p:nvPr>
            <p:custDataLst>
              <p:tags r:id="rId6"/>
            </p:custDataLst>
          </p:nvPr>
        </p:nvSpPr>
        <p:spPr>
          <a:xfrm>
            <a:off x="2070735" y="236029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custDataLst>
              <p:tags r:id="rId7"/>
            </p:custDataLst>
          </p:nvPr>
        </p:nvSpPr>
        <p:spPr>
          <a:xfrm>
            <a:off x="2180590" y="2136140"/>
            <a:ext cx="1492250" cy="1060450"/>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从策略角度对比</a:t>
            </a:r>
            <a:endParaRPr lang="zh-CN" sz="1400" b="0">
              <a:solidFill>
                <a:schemeClr val="bg1"/>
              </a:solidFill>
              <a:latin typeface="+mn-ea"/>
            </a:endParaRPr>
          </a:p>
          <a:p>
            <a:pPr indent="0">
              <a:lnSpc>
                <a:spcPct val="150000"/>
              </a:lnSpc>
              <a:buFont typeface="Wingdings" panose="05000000000000000000" charset="0"/>
              <a:buNone/>
            </a:pPr>
            <a:r>
              <a:rPr lang="zh-CN" sz="1400" b="0">
                <a:solidFill>
                  <a:srgbClr val="FFFF00"/>
                </a:solidFill>
                <a:latin typeface="+mn-ea"/>
              </a:rPr>
              <a:t>从模型角度对比</a:t>
            </a:r>
            <a:endParaRPr lang="zh-CN" sz="1400" b="0">
              <a:solidFill>
                <a:schemeClr val="bg1"/>
              </a:solidFill>
              <a:latin typeface="+mn-ea"/>
            </a:endParaRPr>
          </a:p>
          <a:p>
            <a:pPr indent="0">
              <a:lnSpc>
                <a:spcPct val="150000"/>
              </a:lnSpc>
              <a:buFont typeface="Wingdings" panose="05000000000000000000" charset="0"/>
              <a:buNone/>
            </a:pPr>
            <a:r>
              <a:rPr lang="zh-CN" sz="1400" b="0">
                <a:solidFill>
                  <a:schemeClr val="bg1"/>
                </a:solidFill>
                <a:latin typeface="+mn-ea"/>
              </a:rPr>
              <a:t>等价转换关系</a:t>
            </a:r>
            <a:endParaRPr lang="zh-CN" sz="1400" b="0">
              <a:solidFill>
                <a:schemeClr val="bg1"/>
              </a:solidFill>
              <a:latin typeface="+mn-ea"/>
            </a:endParaRPr>
          </a:p>
        </p:txBody>
      </p:sp>
      <p:pic>
        <p:nvPicPr>
          <p:cNvPr id="36" name="图片 35" descr="捕获"/>
          <p:cNvPicPr>
            <a:picLocks noChangeAspect="1"/>
          </p:cNvPicPr>
          <p:nvPr/>
        </p:nvPicPr>
        <p:blipFill>
          <a:blip r:embed="rId8"/>
          <a:stretch>
            <a:fillRect/>
          </a:stretch>
        </p:blipFill>
        <p:spPr>
          <a:xfrm>
            <a:off x="4845050" y="876935"/>
            <a:ext cx="5081270" cy="2780665"/>
          </a:xfrm>
          <a:prstGeom prst="rect">
            <a:avLst/>
          </a:prstGeom>
        </p:spPr>
      </p:pic>
      <p:sp>
        <p:nvSpPr>
          <p:cNvPr id="4" name="文本框 3"/>
          <p:cNvSpPr txBox="1"/>
          <p:nvPr/>
        </p:nvSpPr>
        <p:spPr>
          <a:xfrm>
            <a:off x="5389245" y="4930140"/>
            <a:ext cx="4166235" cy="306705"/>
          </a:xfrm>
          <a:prstGeom prst="rect">
            <a:avLst/>
          </a:prstGeom>
          <a:noFill/>
          <a:ln w="9525">
            <a:noFill/>
          </a:ln>
        </p:spPr>
        <p:txBody>
          <a:bodyPr wrap="square">
            <a:spAutoFit/>
          </a:bodyPr>
          <a:p>
            <a:pPr indent="0" algn="ctr">
              <a:lnSpc>
                <a:spcPct val="100000"/>
              </a:lnSpc>
              <a:buFont typeface="Wingdings" panose="05000000000000000000" charset="0"/>
              <a:buNone/>
            </a:pPr>
            <a:r>
              <a:rPr lang="zh-CN" sz="1400">
                <a:solidFill>
                  <a:srgbClr val="FDF731"/>
                </a:solidFill>
                <a:latin typeface="+mn-ea"/>
              </a:rPr>
              <a:t>经典估计</a:t>
            </a:r>
            <a:r>
              <a:rPr lang="en-US" altLang="zh-CN" sz="1400">
                <a:solidFill>
                  <a:srgbClr val="FDF731"/>
                </a:solidFill>
                <a:latin typeface="+mn-ea"/>
              </a:rPr>
              <a:t>      </a:t>
            </a:r>
            <a:r>
              <a:rPr lang="en-US" altLang="zh-CN" sz="1400">
                <a:solidFill>
                  <a:srgbClr val="FF3D3D"/>
                </a:solidFill>
                <a:latin typeface="+mn-ea"/>
              </a:rPr>
              <a:t>VS</a:t>
            </a:r>
            <a:r>
              <a:rPr lang="en-US" altLang="zh-CN" sz="1400">
                <a:solidFill>
                  <a:srgbClr val="FDF731"/>
                </a:solidFill>
                <a:latin typeface="+mn-ea"/>
              </a:rPr>
              <a:t>       </a:t>
            </a:r>
            <a:r>
              <a:rPr lang="zh-CN" altLang="en-US" sz="1400">
                <a:solidFill>
                  <a:srgbClr val="FDF731"/>
                </a:solidFill>
                <a:latin typeface="+mn-ea"/>
              </a:rPr>
              <a:t>贝叶斯估计</a:t>
            </a:r>
            <a:endParaRPr lang="zh-CN" altLang="en-US" sz="1400">
              <a:solidFill>
                <a:srgbClr val="FDF731"/>
              </a:solidFill>
              <a:latin typeface="+mn-ea"/>
            </a:endParaRPr>
          </a:p>
        </p:txBody>
      </p:sp>
      <p:sp>
        <p:nvSpPr>
          <p:cNvPr id="10" name="文本框 9"/>
          <p:cNvSpPr txBox="1"/>
          <p:nvPr/>
        </p:nvSpPr>
        <p:spPr>
          <a:xfrm>
            <a:off x="5208270" y="4004310"/>
            <a:ext cx="4166235" cy="30670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400">
                <a:solidFill>
                  <a:srgbClr val="FDF731"/>
                </a:solidFill>
                <a:latin typeface="+mn-ea"/>
              </a:rPr>
              <a:t>（概率）模型已知</a:t>
            </a:r>
            <a:r>
              <a:rPr lang="en-US" altLang="zh-CN" sz="1400">
                <a:solidFill>
                  <a:srgbClr val="FDF731"/>
                </a:solidFill>
                <a:latin typeface="+mn-ea"/>
              </a:rPr>
              <a:t>      </a:t>
            </a:r>
            <a:r>
              <a:rPr lang="en-US" altLang="zh-CN" sz="1400">
                <a:solidFill>
                  <a:srgbClr val="FF3D3D"/>
                </a:solidFill>
                <a:latin typeface="+mn-ea"/>
              </a:rPr>
              <a:t>VS</a:t>
            </a:r>
            <a:r>
              <a:rPr lang="en-US" altLang="zh-CN" sz="1400">
                <a:solidFill>
                  <a:srgbClr val="FDF731"/>
                </a:solidFill>
                <a:latin typeface="+mn-ea"/>
              </a:rPr>
              <a:t>     </a:t>
            </a:r>
            <a:r>
              <a:rPr lang="zh-CN" altLang="en-US" sz="1400">
                <a:solidFill>
                  <a:srgbClr val="FDF731"/>
                </a:solidFill>
                <a:latin typeface="+mn-ea"/>
                <a:sym typeface="+mn-ea"/>
              </a:rPr>
              <a:t>（概率）模型未知</a:t>
            </a:r>
            <a:endParaRPr lang="zh-CN" altLang="en-US" sz="1400">
              <a:solidFill>
                <a:srgbClr val="FDF731"/>
              </a:solidFill>
              <a:latin typeface="+mn-ea"/>
            </a:endParaRPr>
          </a:p>
        </p:txBody>
      </p:sp>
      <p:sp>
        <p:nvSpPr>
          <p:cNvPr id="16" name="文本框 15"/>
          <p:cNvSpPr txBox="1"/>
          <p:nvPr/>
        </p:nvSpPr>
        <p:spPr>
          <a:xfrm>
            <a:off x="5284470" y="4447540"/>
            <a:ext cx="4166235" cy="30670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400">
                <a:solidFill>
                  <a:srgbClr val="FDF731"/>
                </a:solidFill>
                <a:latin typeface="+mn-ea"/>
              </a:rPr>
              <a:t>模型待估参数确定</a:t>
            </a:r>
            <a:r>
              <a:rPr lang="en-US" altLang="zh-CN" sz="1400">
                <a:solidFill>
                  <a:srgbClr val="FDF731"/>
                </a:solidFill>
                <a:latin typeface="+mn-ea"/>
              </a:rPr>
              <a:t>      </a:t>
            </a:r>
            <a:r>
              <a:rPr lang="en-US" altLang="zh-CN" sz="1400">
                <a:solidFill>
                  <a:srgbClr val="FF3D3D"/>
                </a:solidFill>
                <a:latin typeface="+mn-ea"/>
              </a:rPr>
              <a:t>VS</a:t>
            </a:r>
            <a:r>
              <a:rPr lang="en-US" altLang="zh-CN" sz="1400">
                <a:solidFill>
                  <a:srgbClr val="FDF731"/>
                </a:solidFill>
                <a:latin typeface="+mn-ea"/>
              </a:rPr>
              <a:t>       </a:t>
            </a:r>
            <a:r>
              <a:rPr lang="zh-CN" altLang="en-US" sz="1400">
                <a:solidFill>
                  <a:srgbClr val="FDF731"/>
                </a:solidFill>
                <a:latin typeface="+mn-ea"/>
                <a:sym typeface="+mn-ea"/>
              </a:rPr>
              <a:t>模型待估参数随机</a:t>
            </a:r>
            <a:endParaRPr lang="zh-CN" altLang="en-US" sz="1400">
              <a:solidFill>
                <a:srgbClr val="FDF731"/>
              </a:solidFill>
              <a:latin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3545840" cy="496570"/>
          </a:xfrm>
        </p:spPr>
        <p:txBody>
          <a:bodyPr>
            <a:noAutofit/>
          </a:bodyPr>
          <a:p>
            <a:pPr algn="l"/>
            <a:r>
              <a:rPr sz="2000">
                <a:solidFill>
                  <a:srgbClr val="9CC2F0"/>
                </a:solidFill>
                <a:sym typeface="+mn-ea"/>
              </a:rPr>
              <a:t>7.3 估计理论</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估计量的性质</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估计量的构建</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各估计量比较</a:t>
            </a:r>
            <a:endParaRPr lang="zh-CN" altLang="en-US" sz="1400" b="0">
              <a:solidFill>
                <a:srgbClr val="FFFF00"/>
              </a:solidFill>
              <a:latin typeface="+mn-ea"/>
              <a:sym typeface="+mn-ea"/>
            </a:endParaRPr>
          </a:p>
        </p:txBody>
      </p:sp>
      <p:sp>
        <p:nvSpPr>
          <p:cNvPr id="8" name="左大括号 7"/>
          <p:cNvSpPr/>
          <p:nvPr>
            <p:custDataLst>
              <p:tags r:id="rId6"/>
            </p:custDataLst>
          </p:nvPr>
        </p:nvSpPr>
        <p:spPr>
          <a:xfrm>
            <a:off x="2070735" y="236029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custDataLst>
              <p:tags r:id="rId7"/>
            </p:custDataLst>
          </p:nvPr>
        </p:nvSpPr>
        <p:spPr>
          <a:xfrm>
            <a:off x="2180590" y="2136140"/>
            <a:ext cx="1492250" cy="1060450"/>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从策略角度对比</a:t>
            </a:r>
            <a:endParaRPr lang="zh-CN" sz="1400" b="0">
              <a:solidFill>
                <a:schemeClr val="bg1"/>
              </a:solidFill>
              <a:latin typeface="+mn-ea"/>
            </a:endParaRPr>
          </a:p>
          <a:p>
            <a:pPr indent="0">
              <a:lnSpc>
                <a:spcPct val="150000"/>
              </a:lnSpc>
              <a:buFont typeface="Wingdings" panose="05000000000000000000" charset="0"/>
              <a:buNone/>
            </a:pPr>
            <a:r>
              <a:rPr lang="zh-CN" sz="1400" b="0">
                <a:solidFill>
                  <a:schemeClr val="bg1"/>
                </a:solidFill>
                <a:latin typeface="+mn-ea"/>
              </a:rPr>
              <a:t>从模型角度对比</a:t>
            </a:r>
            <a:endParaRPr lang="zh-CN" sz="1400" b="0">
              <a:solidFill>
                <a:schemeClr val="bg1"/>
              </a:solidFill>
              <a:latin typeface="+mn-ea"/>
            </a:endParaRPr>
          </a:p>
          <a:p>
            <a:pPr indent="0">
              <a:lnSpc>
                <a:spcPct val="150000"/>
              </a:lnSpc>
              <a:buFont typeface="Wingdings" panose="05000000000000000000" charset="0"/>
              <a:buNone/>
            </a:pPr>
            <a:r>
              <a:rPr lang="zh-CN" sz="1400" b="0">
                <a:solidFill>
                  <a:srgbClr val="FFFF00"/>
                </a:solidFill>
                <a:latin typeface="+mn-ea"/>
              </a:rPr>
              <a:t>等价转换关系</a:t>
            </a:r>
            <a:endParaRPr lang="zh-CN" sz="1400" b="0">
              <a:solidFill>
                <a:srgbClr val="FFFF00"/>
              </a:solidFill>
              <a:latin typeface="+mn-ea"/>
            </a:endParaRPr>
          </a:p>
        </p:txBody>
      </p:sp>
      <p:pic>
        <p:nvPicPr>
          <p:cNvPr id="38" name="图片 37" descr="图片3"/>
          <p:cNvPicPr>
            <a:picLocks noChangeAspect="1"/>
          </p:cNvPicPr>
          <p:nvPr/>
        </p:nvPicPr>
        <p:blipFill>
          <a:blip r:embed="rId8"/>
          <a:stretch>
            <a:fillRect/>
          </a:stretch>
        </p:blipFill>
        <p:spPr>
          <a:xfrm>
            <a:off x="4114165" y="1094105"/>
            <a:ext cx="7134225" cy="4768850"/>
          </a:xfrm>
          <a:prstGeom prst="rect">
            <a:avLst/>
          </a:prstGeom>
        </p:spPr>
      </p:pic>
      <p:sp>
        <p:nvSpPr>
          <p:cNvPr id="59" name="文本框 58"/>
          <p:cNvSpPr txBox="1"/>
          <p:nvPr/>
        </p:nvSpPr>
        <p:spPr>
          <a:xfrm>
            <a:off x="2991485" y="6593205"/>
            <a:ext cx="566102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关于公式的具体数学推导，将在第</a:t>
            </a:r>
            <a:r>
              <a:rPr lang="en-US" altLang="zh-CN" sz="1000" b="0">
                <a:solidFill>
                  <a:srgbClr val="FFFF00"/>
                </a:solidFill>
                <a:latin typeface="+mn-ea"/>
              </a:rPr>
              <a:t>2</a:t>
            </a:r>
            <a:r>
              <a:rPr lang="zh-CN" altLang="en-US" sz="1000" b="0">
                <a:solidFill>
                  <a:srgbClr val="FFFF00"/>
                </a:solidFill>
                <a:latin typeface="+mn-ea"/>
              </a:rPr>
              <a:t>季课程中详细讨论</a:t>
            </a:r>
            <a:endParaRPr lang="zh-CN" altLang="en-US" sz="1000" b="0">
              <a:solidFill>
                <a:srgbClr val="FFFF00"/>
              </a:solidFill>
              <a:latin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blinds(horizontal)">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4263390" cy="4399915"/>
          </a:xfrm>
          <a:prstGeom prst="rect">
            <a:avLst/>
          </a:prstGeom>
          <a:noFill/>
        </p:spPr>
        <p:txBody>
          <a:bodyPr wrap="none" rtlCol="0">
            <a:spAutoFit/>
          </a:bodyPr>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7.1 SLAM发展简史</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7.2 SLAM中的概率理论</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7.3 估计理论</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7.4 基于贝叶斯网络的状态估计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7.5 基于因子图的状态估计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7.6 </a:t>
            </a:r>
            <a:r>
              <a:rPr sz="2000" b="1" spc="300">
                <a:solidFill>
                  <a:srgbClr val="9CC2F0"/>
                </a:solidFill>
                <a:uFillTx/>
                <a:latin typeface="Arial" panose="020B0604020202020204" pitchFamily="34" charset="0"/>
                <a:ea typeface="微软雅黑" panose="020B0503020204020204" pitchFamily="34" charset="-122"/>
                <a:cs typeface="+mj-cs"/>
                <a:sym typeface="+mn-ea"/>
              </a:rPr>
              <a:t>典型SLAM算法</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7.7 </a:t>
            </a:r>
            <a:r>
              <a:rPr sz="2000" b="1" spc="300">
                <a:solidFill>
                  <a:srgbClr val="9CC2F0"/>
                </a:solidFill>
                <a:uFillTx/>
                <a:latin typeface="Arial" panose="020B0604020202020204" pitchFamily="34" charset="0"/>
                <a:ea typeface="微软雅黑" panose="020B0503020204020204" pitchFamily="34" charset="-122"/>
                <a:cs typeface="+mj-cs"/>
                <a:sym typeface="+mn-ea"/>
              </a:rPr>
              <a:t>SFM、BA和SLAM比较</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7.4 基于贝叶斯网络的状态估计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45" name="左大括号 44"/>
          <p:cNvSpPr/>
          <p:nvPr/>
        </p:nvSpPr>
        <p:spPr>
          <a:xfrm rot="5400000">
            <a:off x="5977890" y="664845"/>
            <a:ext cx="394970" cy="4073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6" name="文本框 45"/>
          <p:cNvSpPr txBox="1"/>
          <p:nvPr/>
        </p:nvSpPr>
        <p:spPr>
          <a:xfrm>
            <a:off x="5765165" y="2092325"/>
            <a:ext cx="73723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状态估计：</a:t>
            </a:r>
            <a:endParaRPr lang="zh-CN" sz="1000" b="0">
              <a:solidFill>
                <a:srgbClr val="FFFF00"/>
              </a:solidFill>
              <a:latin typeface="+mn-ea"/>
            </a:endParaRPr>
          </a:p>
        </p:txBody>
      </p:sp>
      <p:sp>
        <p:nvSpPr>
          <p:cNvPr id="47" name="文本框 46"/>
          <p:cNvSpPr txBox="1"/>
          <p:nvPr/>
        </p:nvSpPr>
        <p:spPr>
          <a:xfrm>
            <a:off x="6543675" y="1890395"/>
            <a:ext cx="1137285" cy="706755"/>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最大似然估计</a:t>
            </a:r>
            <a:endParaRPr lang="zh-CN" sz="1000" b="0">
              <a:solidFill>
                <a:srgbClr val="FFFF00"/>
              </a:solidFill>
              <a:latin typeface="+mn-ea"/>
            </a:endParaRPr>
          </a:p>
          <a:p>
            <a:pPr indent="0">
              <a:lnSpc>
                <a:spcPct val="100000"/>
              </a:lnSpc>
              <a:buFont typeface="Wingdings" panose="05000000000000000000" charset="0"/>
              <a:buNone/>
            </a:pPr>
            <a:r>
              <a:rPr lang="zh-CN" sz="1000" b="0">
                <a:solidFill>
                  <a:srgbClr val="FFFF00"/>
                </a:solidFill>
                <a:latin typeface="+mn-ea"/>
              </a:rPr>
              <a:t>最小二乘估计</a:t>
            </a:r>
            <a:endParaRPr lang="zh-CN" sz="1000" b="0">
              <a:solidFill>
                <a:srgbClr val="FFFF00"/>
              </a:solidFill>
              <a:latin typeface="+mn-ea"/>
            </a:endParaRPr>
          </a:p>
          <a:p>
            <a:pPr indent="0">
              <a:lnSpc>
                <a:spcPct val="100000"/>
              </a:lnSpc>
              <a:buFont typeface="Wingdings" panose="05000000000000000000" charset="0"/>
              <a:buNone/>
            </a:pPr>
            <a:r>
              <a:rPr lang="zh-CN" sz="1000" b="0">
                <a:solidFill>
                  <a:srgbClr val="FFFF00"/>
                </a:solidFill>
                <a:latin typeface="+mn-ea"/>
              </a:rPr>
              <a:t>贝叶斯估计</a:t>
            </a:r>
            <a:endParaRPr lang="zh-CN" sz="1000" b="0">
              <a:solidFill>
                <a:srgbClr val="FFFF00"/>
              </a:solidFill>
              <a:latin typeface="+mn-ea"/>
            </a:endParaRPr>
          </a:p>
          <a:p>
            <a:pPr indent="0">
              <a:lnSpc>
                <a:spcPct val="100000"/>
              </a:lnSpc>
              <a:buFont typeface="Wingdings" panose="05000000000000000000" charset="0"/>
              <a:buNone/>
            </a:pPr>
            <a:r>
              <a:rPr lang="en-US" altLang="zh-CN" sz="1000" b="0">
                <a:solidFill>
                  <a:srgbClr val="FFFF00"/>
                </a:solidFill>
                <a:latin typeface="+mn-ea"/>
              </a:rPr>
              <a:t>. . .</a:t>
            </a:r>
            <a:endParaRPr lang="en-US" altLang="zh-CN" sz="1000" b="0">
              <a:solidFill>
                <a:srgbClr val="FFFF00"/>
              </a:solidFill>
              <a:latin typeface="+mn-ea"/>
            </a:endParaRPr>
          </a:p>
        </p:txBody>
      </p:sp>
      <p:graphicFrame>
        <p:nvGraphicFramePr>
          <p:cNvPr id="4" name="对象 -2147481009"/>
          <p:cNvGraphicFramePr>
            <a:graphicFrameLocks noChangeAspect="1"/>
          </p:cNvGraphicFramePr>
          <p:nvPr/>
        </p:nvGraphicFramePr>
        <p:xfrm>
          <a:off x="2487613" y="3189288"/>
          <a:ext cx="1228725" cy="231775"/>
        </p:xfrm>
        <a:graphic>
          <a:graphicData uri="http://schemas.openxmlformats.org/presentationml/2006/ole">
            <mc:AlternateContent xmlns:mc="http://schemas.openxmlformats.org/markup-compatibility/2006">
              <mc:Choice xmlns:v="urn:schemas-microsoft-com:vml" Requires="v">
                <p:oleObj spid="_x0000_s3076" name="" r:id="rId6" imgW="1231265" imgH="228600" progId="Equation.KSEE3">
                  <p:embed/>
                </p:oleObj>
              </mc:Choice>
              <mc:Fallback>
                <p:oleObj name="" r:id="rId6" imgW="1231265" imgH="228600" progId="Equation.KSEE3">
                  <p:embed/>
                  <p:pic>
                    <p:nvPicPr>
                      <p:cNvPr id="0" name="图片 3075"/>
                      <p:cNvPicPr/>
                      <p:nvPr/>
                    </p:nvPicPr>
                    <p:blipFill>
                      <a:blip r:embed="rId7"/>
                      <a:stretch>
                        <a:fillRect/>
                      </a:stretch>
                    </p:blipFill>
                    <p:spPr>
                      <a:xfrm>
                        <a:off x="2487613" y="3189288"/>
                        <a:ext cx="1228725" cy="231775"/>
                      </a:xfrm>
                      <a:prstGeom prst="rect">
                        <a:avLst/>
                      </a:prstGeom>
                      <a:solidFill>
                        <a:schemeClr val="bg1"/>
                      </a:solidFill>
                      <a:ln w="38100">
                        <a:noFill/>
                        <a:miter/>
                      </a:ln>
                    </p:spPr>
                  </p:pic>
                </p:oleObj>
              </mc:Fallback>
            </mc:AlternateContent>
          </a:graphicData>
        </a:graphic>
      </p:graphicFrame>
      <p:graphicFrame>
        <p:nvGraphicFramePr>
          <p:cNvPr id="5" name="对象 -2147481008"/>
          <p:cNvGraphicFramePr>
            <a:graphicFrameLocks noChangeAspect="1"/>
          </p:cNvGraphicFramePr>
          <p:nvPr/>
        </p:nvGraphicFramePr>
        <p:xfrm>
          <a:off x="2487930" y="3490278"/>
          <a:ext cx="939800" cy="231775"/>
        </p:xfrm>
        <a:graphic>
          <a:graphicData uri="http://schemas.openxmlformats.org/presentationml/2006/ole">
            <mc:AlternateContent xmlns:mc="http://schemas.openxmlformats.org/markup-compatibility/2006">
              <mc:Choice xmlns:v="urn:schemas-microsoft-com:vml" Requires="v">
                <p:oleObj spid="_x0000_s9" name="" r:id="rId8" imgW="939800" imgH="228600" progId="Equation.KSEE3">
                  <p:embed/>
                </p:oleObj>
              </mc:Choice>
              <mc:Fallback>
                <p:oleObj name="" r:id="rId8" imgW="939800" imgH="228600" progId="Equation.KSEE3">
                  <p:embed/>
                  <p:pic>
                    <p:nvPicPr>
                      <p:cNvPr id="0" name="图片 3"/>
                      <p:cNvPicPr/>
                      <p:nvPr/>
                    </p:nvPicPr>
                    <p:blipFill>
                      <a:blip r:embed="rId9"/>
                      <a:stretch>
                        <a:fillRect/>
                      </a:stretch>
                    </p:blipFill>
                    <p:spPr>
                      <a:xfrm>
                        <a:off x="2487930" y="3490278"/>
                        <a:ext cx="939800" cy="231775"/>
                      </a:xfrm>
                      <a:prstGeom prst="rect">
                        <a:avLst/>
                      </a:prstGeom>
                      <a:solidFill>
                        <a:schemeClr val="bg1"/>
                      </a:solidFill>
                      <a:ln w="38100">
                        <a:noFill/>
                        <a:miter/>
                      </a:ln>
                    </p:spPr>
                  </p:pic>
                </p:oleObj>
              </mc:Fallback>
            </mc:AlternateContent>
          </a:graphicData>
        </a:graphic>
      </p:graphicFrame>
      <p:sp>
        <p:nvSpPr>
          <p:cNvPr id="25" name="矩形 24"/>
          <p:cNvSpPr/>
          <p:nvPr/>
        </p:nvSpPr>
        <p:spPr>
          <a:xfrm>
            <a:off x="1679575" y="3089910"/>
            <a:ext cx="2924175" cy="729615"/>
          </a:xfrm>
          <a:prstGeom prst="rect">
            <a:avLst/>
          </a:prstGeom>
          <a:noFill/>
          <a:ln w="25400">
            <a:solidFill>
              <a:srgbClr val="FFFF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肘形连接符 9"/>
          <p:cNvCxnSpPr>
            <a:stCxn id="25" idx="0"/>
          </p:cNvCxnSpPr>
          <p:nvPr/>
        </p:nvCxnSpPr>
        <p:spPr>
          <a:xfrm rot="16200000">
            <a:off x="3002915" y="2701290"/>
            <a:ext cx="519430" cy="241300"/>
          </a:xfrm>
          <a:prstGeom prst="bentConnector3">
            <a:avLst>
              <a:gd name="adj1" fmla="val 101222"/>
            </a:avLst>
          </a:prstGeom>
          <a:ln w="25400">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710180" y="2679700"/>
            <a:ext cx="73723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表示</a:t>
            </a:r>
            <a:endParaRPr lang="zh-CN" sz="1000" b="0">
              <a:solidFill>
                <a:srgbClr val="FFFF00"/>
              </a:solidFill>
              <a:latin typeface="+mn-ea"/>
            </a:endParaRPr>
          </a:p>
        </p:txBody>
      </p:sp>
      <p:sp>
        <p:nvSpPr>
          <p:cNvPr id="14" name="文本框 13"/>
          <p:cNvSpPr txBox="1"/>
          <p:nvPr/>
        </p:nvSpPr>
        <p:spPr>
          <a:xfrm>
            <a:off x="3296920" y="2621280"/>
            <a:ext cx="86233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贝叶斯网络</a:t>
            </a:r>
            <a:endParaRPr lang="zh-CN" sz="1000" b="0">
              <a:solidFill>
                <a:schemeClr val="bg1"/>
              </a:solidFill>
              <a:latin typeface="+mn-ea"/>
            </a:endParaRPr>
          </a:p>
        </p:txBody>
      </p:sp>
      <p:sp>
        <p:nvSpPr>
          <p:cNvPr id="16" name="文本框 15"/>
          <p:cNvSpPr txBox="1"/>
          <p:nvPr/>
        </p:nvSpPr>
        <p:spPr>
          <a:xfrm>
            <a:off x="3399155" y="2291080"/>
            <a:ext cx="86233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因子图</a:t>
            </a:r>
            <a:endParaRPr lang="zh-CN" sz="1000" b="0">
              <a:solidFill>
                <a:schemeClr val="bg1"/>
              </a:solidFill>
              <a:latin typeface="+mn-ea"/>
            </a:endParaRPr>
          </a:p>
        </p:txBody>
      </p:sp>
      <p:cxnSp>
        <p:nvCxnSpPr>
          <p:cNvPr id="17" name="直接箭头连接符 16"/>
          <p:cNvCxnSpPr/>
          <p:nvPr/>
        </p:nvCxnSpPr>
        <p:spPr>
          <a:xfrm>
            <a:off x="3562350" y="2476500"/>
            <a:ext cx="0" cy="210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728085" y="2476500"/>
            <a:ext cx="0" cy="21082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728085" y="3183890"/>
            <a:ext cx="82359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（运动方程）</a:t>
            </a:r>
            <a:endParaRPr lang="zh-CN" sz="1000" b="0">
              <a:solidFill>
                <a:schemeClr val="bg1"/>
              </a:solidFill>
              <a:latin typeface="+mn-ea"/>
            </a:endParaRPr>
          </a:p>
        </p:txBody>
      </p:sp>
      <p:sp>
        <p:nvSpPr>
          <p:cNvPr id="20" name="文本框 19"/>
          <p:cNvSpPr txBox="1"/>
          <p:nvPr/>
        </p:nvSpPr>
        <p:spPr>
          <a:xfrm>
            <a:off x="3737610" y="3489325"/>
            <a:ext cx="86614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（观测方程）</a:t>
            </a:r>
            <a:endParaRPr lang="zh-CN" sz="1000" b="0">
              <a:solidFill>
                <a:schemeClr val="bg1"/>
              </a:solidFill>
              <a:latin typeface="+mn-ea"/>
            </a:endParaRPr>
          </a:p>
        </p:txBody>
      </p:sp>
      <p:graphicFrame>
        <p:nvGraphicFramePr>
          <p:cNvPr id="21" name="对象 -2147481114"/>
          <p:cNvGraphicFramePr>
            <a:graphicFrameLocks noChangeAspect="1"/>
          </p:cNvGraphicFramePr>
          <p:nvPr/>
        </p:nvGraphicFramePr>
        <p:xfrm>
          <a:off x="7922260" y="2998153"/>
          <a:ext cx="1120140" cy="231775"/>
        </p:xfrm>
        <a:graphic>
          <a:graphicData uri="http://schemas.openxmlformats.org/presentationml/2006/ole">
            <mc:AlternateContent xmlns:mc="http://schemas.openxmlformats.org/markup-compatibility/2006">
              <mc:Choice xmlns:v="urn:schemas-microsoft-com:vml" Requires="v">
                <p:oleObj spid="_x0000_s22" name="" r:id="rId10" imgW="1117600" imgH="228600" progId="Equation.KSEE3">
                  <p:embed/>
                </p:oleObj>
              </mc:Choice>
              <mc:Fallback>
                <p:oleObj name="" r:id="rId10" imgW="1117600" imgH="228600" progId="Equation.KSEE3">
                  <p:embed/>
                  <p:pic>
                    <p:nvPicPr>
                      <p:cNvPr id="0" name="图片 13"/>
                      <p:cNvPicPr/>
                      <p:nvPr/>
                    </p:nvPicPr>
                    <p:blipFill>
                      <a:blip r:embed="rId11"/>
                      <a:stretch>
                        <a:fillRect/>
                      </a:stretch>
                    </p:blipFill>
                    <p:spPr>
                      <a:xfrm>
                        <a:off x="7922260" y="2998153"/>
                        <a:ext cx="1120140" cy="231775"/>
                      </a:xfrm>
                      <a:prstGeom prst="rect">
                        <a:avLst/>
                      </a:prstGeom>
                      <a:solidFill>
                        <a:schemeClr val="bg1"/>
                      </a:solidFill>
                      <a:ln w="38100">
                        <a:noFill/>
                        <a:miter/>
                      </a:ln>
                    </p:spPr>
                  </p:pic>
                </p:oleObj>
              </mc:Fallback>
            </mc:AlternateContent>
          </a:graphicData>
        </a:graphic>
      </p:graphicFrame>
      <p:graphicFrame>
        <p:nvGraphicFramePr>
          <p:cNvPr id="23" name="对象 -2147481113"/>
          <p:cNvGraphicFramePr>
            <a:graphicFrameLocks noChangeAspect="1"/>
          </p:cNvGraphicFramePr>
          <p:nvPr/>
        </p:nvGraphicFramePr>
        <p:xfrm>
          <a:off x="7922260" y="3300413"/>
          <a:ext cx="1120140" cy="231775"/>
        </p:xfrm>
        <a:graphic>
          <a:graphicData uri="http://schemas.openxmlformats.org/presentationml/2006/ole">
            <mc:AlternateContent xmlns:mc="http://schemas.openxmlformats.org/markup-compatibility/2006">
              <mc:Choice xmlns:v="urn:schemas-microsoft-com:vml" Requires="v">
                <p:oleObj spid="_x0000_s24" name="" r:id="rId12" imgW="1117600" imgH="228600" progId="Equation.KSEE3">
                  <p:embed/>
                </p:oleObj>
              </mc:Choice>
              <mc:Fallback>
                <p:oleObj name="" r:id="rId12" imgW="1117600" imgH="228600" progId="Equation.KSEE3">
                  <p:embed/>
                  <p:pic>
                    <p:nvPicPr>
                      <p:cNvPr id="0" name="图片 18"/>
                      <p:cNvPicPr/>
                      <p:nvPr/>
                    </p:nvPicPr>
                    <p:blipFill>
                      <a:blip r:embed="rId13"/>
                      <a:stretch>
                        <a:fillRect/>
                      </a:stretch>
                    </p:blipFill>
                    <p:spPr>
                      <a:xfrm>
                        <a:off x="7922260" y="3300413"/>
                        <a:ext cx="1120140" cy="231775"/>
                      </a:xfrm>
                      <a:prstGeom prst="rect">
                        <a:avLst/>
                      </a:prstGeom>
                      <a:solidFill>
                        <a:schemeClr val="bg1"/>
                      </a:solidFill>
                      <a:ln w="38100">
                        <a:noFill/>
                        <a:miter/>
                      </a:ln>
                    </p:spPr>
                  </p:pic>
                </p:oleObj>
              </mc:Fallback>
            </mc:AlternateContent>
          </a:graphicData>
        </a:graphic>
      </p:graphicFrame>
      <p:graphicFrame>
        <p:nvGraphicFramePr>
          <p:cNvPr id="26" name="对象 -2147481112"/>
          <p:cNvGraphicFramePr>
            <a:graphicFrameLocks noChangeAspect="1"/>
          </p:cNvGraphicFramePr>
          <p:nvPr/>
        </p:nvGraphicFramePr>
        <p:xfrm>
          <a:off x="7922260" y="3606483"/>
          <a:ext cx="1179830" cy="231775"/>
        </p:xfrm>
        <a:graphic>
          <a:graphicData uri="http://schemas.openxmlformats.org/presentationml/2006/ole">
            <mc:AlternateContent xmlns:mc="http://schemas.openxmlformats.org/markup-compatibility/2006">
              <mc:Choice xmlns:v="urn:schemas-microsoft-com:vml" Requires="v">
                <p:oleObj spid="_x0000_s27" name="" r:id="rId14" imgW="1181100" imgH="228600" progId="Equation.KSEE3">
                  <p:embed/>
                </p:oleObj>
              </mc:Choice>
              <mc:Fallback>
                <p:oleObj name="" r:id="rId14" imgW="1181100" imgH="228600" progId="Equation.KSEE3">
                  <p:embed/>
                  <p:pic>
                    <p:nvPicPr>
                      <p:cNvPr id="0" name="图片 19"/>
                      <p:cNvPicPr/>
                      <p:nvPr/>
                    </p:nvPicPr>
                    <p:blipFill>
                      <a:blip r:embed="rId15"/>
                      <a:stretch>
                        <a:fillRect/>
                      </a:stretch>
                    </p:blipFill>
                    <p:spPr>
                      <a:xfrm>
                        <a:off x="7922260" y="3606483"/>
                        <a:ext cx="1179830" cy="231775"/>
                      </a:xfrm>
                      <a:prstGeom prst="rect">
                        <a:avLst/>
                      </a:prstGeom>
                      <a:solidFill>
                        <a:schemeClr val="bg1"/>
                      </a:solidFill>
                      <a:ln w="38100">
                        <a:noFill/>
                        <a:miter/>
                      </a:ln>
                    </p:spPr>
                  </p:pic>
                </p:oleObj>
              </mc:Fallback>
            </mc:AlternateContent>
          </a:graphicData>
        </a:graphic>
      </p:graphicFrame>
      <p:sp>
        <p:nvSpPr>
          <p:cNvPr id="28" name="文本框 27"/>
          <p:cNvSpPr txBox="1"/>
          <p:nvPr/>
        </p:nvSpPr>
        <p:spPr>
          <a:xfrm>
            <a:off x="9102090" y="2991485"/>
            <a:ext cx="82359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（定位）</a:t>
            </a:r>
            <a:endParaRPr lang="zh-CN" sz="1000" b="0">
              <a:solidFill>
                <a:schemeClr val="bg1"/>
              </a:solidFill>
              <a:latin typeface="+mn-ea"/>
            </a:endParaRPr>
          </a:p>
        </p:txBody>
      </p:sp>
      <p:sp>
        <p:nvSpPr>
          <p:cNvPr id="29" name="文本框 28"/>
          <p:cNvSpPr txBox="1"/>
          <p:nvPr/>
        </p:nvSpPr>
        <p:spPr>
          <a:xfrm>
            <a:off x="9102090" y="3277870"/>
            <a:ext cx="95186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（在线</a:t>
            </a:r>
            <a:r>
              <a:rPr lang="en-US" altLang="zh-CN" sz="1000" b="0">
                <a:solidFill>
                  <a:schemeClr val="bg1"/>
                </a:solidFill>
                <a:latin typeface="+mn-ea"/>
              </a:rPr>
              <a:t>SLAM</a:t>
            </a:r>
            <a:r>
              <a:rPr lang="zh-CN" sz="1000" b="0">
                <a:solidFill>
                  <a:schemeClr val="bg1"/>
                </a:solidFill>
                <a:latin typeface="+mn-ea"/>
              </a:rPr>
              <a:t>）</a:t>
            </a:r>
            <a:endParaRPr lang="zh-CN" sz="1000" b="0">
              <a:solidFill>
                <a:schemeClr val="bg1"/>
              </a:solidFill>
              <a:latin typeface="+mn-ea"/>
            </a:endParaRPr>
          </a:p>
        </p:txBody>
      </p:sp>
      <p:sp>
        <p:nvSpPr>
          <p:cNvPr id="30" name="文本框 29"/>
          <p:cNvSpPr txBox="1"/>
          <p:nvPr/>
        </p:nvSpPr>
        <p:spPr>
          <a:xfrm>
            <a:off x="9102090" y="3589655"/>
            <a:ext cx="95186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（完全</a:t>
            </a:r>
            <a:r>
              <a:rPr lang="en-US" altLang="zh-CN" sz="1000" b="0">
                <a:solidFill>
                  <a:schemeClr val="bg1"/>
                </a:solidFill>
                <a:latin typeface="+mn-ea"/>
              </a:rPr>
              <a:t>SLAM</a:t>
            </a:r>
            <a:r>
              <a:rPr lang="zh-CN" sz="1000" b="0">
                <a:solidFill>
                  <a:schemeClr val="bg1"/>
                </a:solidFill>
                <a:latin typeface="+mn-ea"/>
              </a:rPr>
              <a:t>）</a:t>
            </a:r>
            <a:endParaRPr lang="zh-CN" sz="1000" b="0">
              <a:solidFill>
                <a:schemeClr val="bg1"/>
              </a:solidFill>
              <a:latin typeface="+mn-ea"/>
            </a:endParaRPr>
          </a:p>
        </p:txBody>
      </p:sp>
      <p:sp>
        <p:nvSpPr>
          <p:cNvPr id="31" name="矩形 30"/>
          <p:cNvSpPr/>
          <p:nvPr/>
        </p:nvSpPr>
        <p:spPr>
          <a:xfrm>
            <a:off x="7230110" y="2931795"/>
            <a:ext cx="2924175" cy="969645"/>
          </a:xfrm>
          <a:prstGeom prst="rect">
            <a:avLst/>
          </a:prstGeom>
          <a:noFill/>
          <a:ln w="25400">
            <a:solidFill>
              <a:srgbClr val="FFFF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1758315" y="4112895"/>
            <a:ext cx="85026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可量测信息：</a:t>
            </a:r>
            <a:endParaRPr lang="zh-CN" sz="1000" b="0">
              <a:solidFill>
                <a:schemeClr val="bg1"/>
              </a:solidFill>
              <a:latin typeface="+mn-ea"/>
            </a:endParaRPr>
          </a:p>
        </p:txBody>
      </p:sp>
      <p:graphicFrame>
        <p:nvGraphicFramePr>
          <p:cNvPr id="33" name="对象 -2147481009"/>
          <p:cNvGraphicFramePr>
            <a:graphicFrameLocks noChangeAspect="1"/>
          </p:cNvGraphicFramePr>
          <p:nvPr/>
        </p:nvGraphicFramePr>
        <p:xfrm>
          <a:off x="2989898" y="4119563"/>
          <a:ext cx="177165" cy="231775"/>
        </p:xfrm>
        <a:graphic>
          <a:graphicData uri="http://schemas.openxmlformats.org/presentationml/2006/ole">
            <mc:AlternateContent xmlns:mc="http://schemas.openxmlformats.org/markup-compatibility/2006">
              <mc:Choice xmlns:v="urn:schemas-microsoft-com:vml" Requires="v">
                <p:oleObj spid="_x0000_s34" name="" r:id="rId16" imgW="177165" imgH="228600" progId="Equation.KSEE3">
                  <p:embed/>
                </p:oleObj>
              </mc:Choice>
              <mc:Fallback>
                <p:oleObj name="" r:id="rId16" imgW="177165" imgH="228600" progId="Equation.KSEE3">
                  <p:embed/>
                  <p:pic>
                    <p:nvPicPr>
                      <p:cNvPr id="0" name="图片 3075"/>
                      <p:cNvPicPr/>
                      <p:nvPr/>
                    </p:nvPicPr>
                    <p:blipFill>
                      <a:blip r:embed="rId17"/>
                      <a:stretch>
                        <a:fillRect/>
                      </a:stretch>
                    </p:blipFill>
                    <p:spPr>
                      <a:xfrm>
                        <a:off x="2989898" y="4119563"/>
                        <a:ext cx="177165" cy="231775"/>
                      </a:xfrm>
                      <a:prstGeom prst="rect">
                        <a:avLst/>
                      </a:prstGeom>
                      <a:solidFill>
                        <a:schemeClr val="bg1"/>
                      </a:solidFill>
                      <a:ln w="38100">
                        <a:noFill/>
                        <a:miter/>
                      </a:ln>
                    </p:spPr>
                  </p:pic>
                </p:oleObj>
              </mc:Fallback>
            </mc:AlternateContent>
          </a:graphicData>
        </a:graphic>
      </p:graphicFrame>
      <p:graphicFrame>
        <p:nvGraphicFramePr>
          <p:cNvPr id="35" name="对象 -2147481008"/>
          <p:cNvGraphicFramePr>
            <a:graphicFrameLocks noChangeAspect="1"/>
          </p:cNvGraphicFramePr>
          <p:nvPr/>
        </p:nvGraphicFramePr>
        <p:xfrm>
          <a:off x="2663190" y="4113213"/>
          <a:ext cx="165100" cy="231775"/>
        </p:xfrm>
        <a:graphic>
          <a:graphicData uri="http://schemas.openxmlformats.org/presentationml/2006/ole">
            <mc:AlternateContent xmlns:mc="http://schemas.openxmlformats.org/markup-compatibility/2006">
              <mc:Choice xmlns:v="urn:schemas-microsoft-com:vml" Requires="v">
                <p:oleObj spid="_x0000_s36" name="" r:id="rId18" imgW="165100" imgH="228600" progId="Equation.KSEE3">
                  <p:embed/>
                </p:oleObj>
              </mc:Choice>
              <mc:Fallback>
                <p:oleObj name="" r:id="rId18" imgW="165100" imgH="228600" progId="Equation.KSEE3">
                  <p:embed/>
                  <p:pic>
                    <p:nvPicPr>
                      <p:cNvPr id="0" name="图片 3"/>
                      <p:cNvPicPr/>
                      <p:nvPr/>
                    </p:nvPicPr>
                    <p:blipFill>
                      <a:blip r:embed="rId19"/>
                      <a:stretch>
                        <a:fillRect/>
                      </a:stretch>
                    </p:blipFill>
                    <p:spPr>
                      <a:xfrm>
                        <a:off x="2663190" y="4113213"/>
                        <a:ext cx="165100" cy="231775"/>
                      </a:xfrm>
                      <a:prstGeom prst="rect">
                        <a:avLst/>
                      </a:prstGeom>
                      <a:solidFill>
                        <a:schemeClr val="bg1"/>
                      </a:solidFill>
                      <a:ln w="38100">
                        <a:noFill/>
                        <a:miter/>
                      </a:ln>
                    </p:spPr>
                  </p:pic>
                </p:oleObj>
              </mc:Fallback>
            </mc:AlternateContent>
          </a:graphicData>
        </a:graphic>
      </p:graphicFrame>
      <p:sp>
        <p:nvSpPr>
          <p:cNvPr id="37" name="直角上箭头 36"/>
          <p:cNvSpPr/>
          <p:nvPr/>
        </p:nvSpPr>
        <p:spPr>
          <a:xfrm rot="16200000" flipV="1">
            <a:off x="1842135" y="3542665"/>
            <a:ext cx="683895" cy="37973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7208520" y="4150360"/>
            <a:ext cx="100393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不可量测信息：</a:t>
            </a:r>
            <a:endParaRPr lang="zh-CN" sz="1000" b="0">
              <a:solidFill>
                <a:schemeClr val="bg1"/>
              </a:solidFill>
              <a:latin typeface="+mn-ea"/>
            </a:endParaRPr>
          </a:p>
        </p:txBody>
      </p:sp>
      <p:sp>
        <p:nvSpPr>
          <p:cNvPr id="40" name="直角上箭头 39"/>
          <p:cNvSpPr/>
          <p:nvPr/>
        </p:nvSpPr>
        <p:spPr>
          <a:xfrm rot="16200000" flipV="1">
            <a:off x="7197090" y="3522980"/>
            <a:ext cx="760095" cy="37973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41" name="对象 -2147481114"/>
          <p:cNvGraphicFramePr>
            <a:graphicFrameLocks noChangeAspect="1"/>
          </p:cNvGraphicFramePr>
          <p:nvPr/>
        </p:nvGraphicFramePr>
        <p:xfrm>
          <a:off x="8212138" y="4156393"/>
          <a:ext cx="191135" cy="231775"/>
        </p:xfrm>
        <a:graphic>
          <a:graphicData uri="http://schemas.openxmlformats.org/presentationml/2006/ole">
            <mc:AlternateContent xmlns:mc="http://schemas.openxmlformats.org/markup-compatibility/2006">
              <mc:Choice xmlns:v="urn:schemas-microsoft-com:vml" Requires="v">
                <p:oleObj spid="_x0000_s42" name="" r:id="rId20" imgW="190500" imgH="228600" progId="Equation.KSEE3">
                  <p:embed/>
                </p:oleObj>
              </mc:Choice>
              <mc:Fallback>
                <p:oleObj name="" r:id="rId20" imgW="190500" imgH="228600" progId="Equation.KSEE3">
                  <p:embed/>
                  <p:pic>
                    <p:nvPicPr>
                      <p:cNvPr id="0" name="图片 13"/>
                      <p:cNvPicPr/>
                      <p:nvPr/>
                    </p:nvPicPr>
                    <p:blipFill>
                      <a:blip r:embed="rId21"/>
                      <a:stretch>
                        <a:fillRect/>
                      </a:stretch>
                    </p:blipFill>
                    <p:spPr>
                      <a:xfrm>
                        <a:off x="8212138" y="4156393"/>
                        <a:ext cx="191135" cy="231775"/>
                      </a:xfrm>
                      <a:prstGeom prst="rect">
                        <a:avLst/>
                      </a:prstGeom>
                      <a:solidFill>
                        <a:schemeClr val="bg1"/>
                      </a:solidFill>
                      <a:ln w="38100">
                        <a:noFill/>
                        <a:miter/>
                      </a:ln>
                    </p:spPr>
                  </p:pic>
                </p:oleObj>
              </mc:Fallback>
            </mc:AlternateContent>
          </a:graphicData>
        </a:graphic>
      </p:graphicFrame>
      <p:graphicFrame>
        <p:nvGraphicFramePr>
          <p:cNvPr id="43" name="对象 -2147481114"/>
          <p:cNvGraphicFramePr>
            <a:graphicFrameLocks noChangeAspect="1"/>
          </p:cNvGraphicFramePr>
          <p:nvPr/>
        </p:nvGraphicFramePr>
        <p:xfrm>
          <a:off x="8564245" y="4201161"/>
          <a:ext cx="177800" cy="142240"/>
        </p:xfrm>
        <a:graphic>
          <a:graphicData uri="http://schemas.openxmlformats.org/presentationml/2006/ole">
            <mc:AlternateContent xmlns:mc="http://schemas.openxmlformats.org/markup-compatibility/2006">
              <mc:Choice xmlns:v="urn:schemas-microsoft-com:vml" Requires="v">
                <p:oleObj spid="_x0000_s44" name="" r:id="rId22" imgW="177165" imgH="139700" progId="Equation.KSEE3">
                  <p:embed/>
                </p:oleObj>
              </mc:Choice>
              <mc:Fallback>
                <p:oleObj name="" r:id="rId22" imgW="177165" imgH="139700" progId="Equation.KSEE3">
                  <p:embed/>
                  <p:pic>
                    <p:nvPicPr>
                      <p:cNvPr id="0" name="图片 13"/>
                      <p:cNvPicPr/>
                      <p:nvPr/>
                    </p:nvPicPr>
                    <p:blipFill>
                      <a:blip r:embed="rId23"/>
                      <a:stretch>
                        <a:fillRect/>
                      </a:stretch>
                    </p:blipFill>
                    <p:spPr>
                      <a:xfrm>
                        <a:off x="8564245" y="4201161"/>
                        <a:ext cx="177800" cy="142240"/>
                      </a:xfrm>
                      <a:prstGeom prst="rect">
                        <a:avLst/>
                      </a:prstGeom>
                      <a:solidFill>
                        <a:schemeClr val="bg1"/>
                      </a:solidFill>
                      <a:ln w="38100">
                        <a:noFill/>
                        <a:miter/>
                      </a:ln>
                    </p:spPr>
                  </p:pic>
                </p:oleObj>
              </mc:Fallback>
            </mc:AlternateContent>
          </a:graphicData>
        </a:graphic>
      </p:graphicFrame>
      <p:sp>
        <p:nvSpPr>
          <p:cNvPr id="48" name="右箭头 47"/>
          <p:cNvSpPr/>
          <p:nvPr/>
        </p:nvSpPr>
        <p:spPr>
          <a:xfrm>
            <a:off x="3366135" y="4154170"/>
            <a:ext cx="3723005" cy="208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5151755" y="3942080"/>
            <a:ext cx="73723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推理</a:t>
            </a:r>
            <a:endParaRPr lang="zh-CN" sz="1000" b="0">
              <a:solidFill>
                <a:srgbClr val="FFFF00"/>
              </a:solidFill>
              <a:latin typeface="+mn-ea"/>
            </a:endParaRPr>
          </a:p>
        </p:txBody>
      </p:sp>
    </p:spTree>
    <p:custDataLst>
      <p:tags r:id="rId2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blinds(horizontal)">
                                      <p:cBhvr>
                                        <p:cTn id="10" dur="500"/>
                                        <p:tgtEl>
                                          <p:spTgt spid="4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blinds(horizontal)">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par>
                                <p:cTn id="19" presetID="3"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par>
                                <p:cTn id="43" presetID="3" presetClass="entr" presetSubtype="1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linds(horizontal)">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blinds(horizontal)">
                                      <p:cBhvr>
                                        <p:cTn id="53" dur="500"/>
                                        <p:tgtEl>
                                          <p:spTgt spid="31"/>
                                        </p:tgtEl>
                                      </p:cBhvr>
                                    </p:animEffect>
                                  </p:childTnLst>
                                </p:cTn>
                              </p:par>
                              <p:par>
                                <p:cTn id="54" presetID="3" presetClass="entr" presetSubtype="1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linds(horizontal)">
                                      <p:cBhvr>
                                        <p:cTn id="56" dur="500"/>
                                        <p:tgtEl>
                                          <p:spTgt spid="21"/>
                                        </p:tgtEl>
                                      </p:cBhvr>
                                    </p:animEffect>
                                  </p:childTnLst>
                                </p:cTn>
                              </p:par>
                              <p:par>
                                <p:cTn id="57" presetID="3" presetClass="entr" presetSubtype="1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blinds(horizontal)">
                                      <p:cBhvr>
                                        <p:cTn id="59" dur="500"/>
                                        <p:tgtEl>
                                          <p:spTgt spid="23"/>
                                        </p:tgtEl>
                                      </p:cBhvr>
                                    </p:animEffect>
                                  </p:childTnLst>
                                </p:cTn>
                              </p:par>
                              <p:par>
                                <p:cTn id="60" presetID="3" presetClass="entr" presetSubtype="1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blinds(horizontal)">
                                      <p:cBhvr>
                                        <p:cTn id="65" dur="500"/>
                                        <p:tgtEl>
                                          <p:spTgt spid="28"/>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blinds(horizontal)">
                                      <p:cBhvr>
                                        <p:cTn id="68" dur="500"/>
                                        <p:tgtEl>
                                          <p:spTgt spid="29"/>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blinds(horizontal)">
                                      <p:cBhvr>
                                        <p:cTn id="71" dur="50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blinds(horizontal)">
                                      <p:cBhvr>
                                        <p:cTn id="76" dur="500"/>
                                        <p:tgtEl>
                                          <p:spTgt spid="37"/>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blinds(horizontal)">
                                      <p:cBhvr>
                                        <p:cTn id="79" dur="500"/>
                                        <p:tgtEl>
                                          <p:spTgt spid="32"/>
                                        </p:tgtEl>
                                      </p:cBhvr>
                                    </p:animEffect>
                                  </p:childTnLst>
                                </p:cTn>
                              </p:par>
                              <p:par>
                                <p:cTn id="80" presetID="3" presetClass="entr" presetSubtype="1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blinds(horizontal)">
                                      <p:cBhvr>
                                        <p:cTn id="82" dur="500"/>
                                        <p:tgtEl>
                                          <p:spTgt spid="35"/>
                                        </p:tgtEl>
                                      </p:cBhvr>
                                    </p:animEffect>
                                  </p:childTnLst>
                                </p:cTn>
                              </p:par>
                              <p:par>
                                <p:cTn id="83" presetID="3" presetClass="entr" presetSubtype="1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blinds(horizontal)">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blinds(horizontal)">
                                      <p:cBhvr>
                                        <p:cTn id="90" dur="500"/>
                                        <p:tgtEl>
                                          <p:spTgt spid="39"/>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blinds(horizontal)">
                                      <p:cBhvr>
                                        <p:cTn id="93" dur="500"/>
                                        <p:tgtEl>
                                          <p:spTgt spid="40"/>
                                        </p:tgtEl>
                                      </p:cBhvr>
                                    </p:animEffect>
                                  </p:childTnLst>
                                </p:cTn>
                              </p:par>
                              <p:par>
                                <p:cTn id="94" presetID="3" presetClass="entr" presetSubtype="10" fill="hold"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blinds(horizontal)">
                                      <p:cBhvr>
                                        <p:cTn id="96" dur="500"/>
                                        <p:tgtEl>
                                          <p:spTgt spid="41"/>
                                        </p:tgtEl>
                                      </p:cBhvr>
                                    </p:animEffect>
                                  </p:childTnLst>
                                </p:cTn>
                              </p:par>
                              <p:par>
                                <p:cTn id="97" presetID="3" presetClass="entr" presetSubtype="10"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blinds(horizontal)">
                                      <p:cBhvr>
                                        <p:cTn id="99" dur="500"/>
                                        <p:tgtEl>
                                          <p:spTgt spid="43"/>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blinds(horizontal)">
                                      <p:cBhvr>
                                        <p:cTn id="104" dur="500"/>
                                        <p:tgtEl>
                                          <p:spTgt spid="48"/>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blinds(horizontal)">
                                      <p:cBhvr>
                                        <p:cTn id="10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5" grpId="0" bldLvl="0" animBg="1"/>
      <p:bldP spid="25" grpId="0" bldLvl="0" animBg="1"/>
      <p:bldP spid="19" grpId="0"/>
      <p:bldP spid="20" grpId="0"/>
      <p:bldP spid="12" grpId="0"/>
      <p:bldP spid="16" grpId="0"/>
      <p:bldP spid="14" grpId="0"/>
      <p:bldP spid="31" grpId="0" bldLvl="0" animBg="1"/>
      <p:bldP spid="28" grpId="0"/>
      <p:bldP spid="29" grpId="0"/>
      <p:bldP spid="30" grpId="0"/>
      <p:bldP spid="37" grpId="0" bldLvl="0" animBg="1"/>
      <p:bldP spid="32" grpId="0"/>
      <p:bldP spid="39" grpId="0"/>
      <p:bldP spid="40" grpId="0" bldLvl="0" animBg="1"/>
      <p:bldP spid="48" grpId="0" bldLvl="0" animBg="1"/>
      <p:bldP spid="49"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7.4 基于贝叶斯网络的状态估计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贝叶斯估计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参数化实现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非参数化实现</a:t>
            </a:r>
            <a:endParaRPr lang="zh-CN" altLang="en-US" sz="1400" b="0">
              <a:solidFill>
                <a:srgbClr val="FFFF00"/>
              </a:solidFill>
              <a:latin typeface="+mn-ea"/>
              <a:sym typeface="+mn-ea"/>
            </a:endParaRPr>
          </a:p>
        </p:txBody>
      </p:sp>
      <p:sp>
        <p:nvSpPr>
          <p:cNvPr id="3" name="文本框 2"/>
          <p:cNvSpPr txBox="1"/>
          <p:nvPr/>
        </p:nvSpPr>
        <p:spPr>
          <a:xfrm>
            <a:off x="2651760" y="1668145"/>
            <a:ext cx="7212330" cy="306705"/>
          </a:xfrm>
          <a:prstGeom prst="rect">
            <a:avLst/>
          </a:prstGeom>
          <a:noFill/>
          <a:ln w="9525">
            <a:noFill/>
          </a:ln>
        </p:spPr>
        <p:txBody>
          <a:bodyPr wrap="square">
            <a:spAutoFit/>
          </a:bodyPr>
          <a:p>
            <a:pPr indent="0">
              <a:lnSpc>
                <a:spcPct val="100000"/>
              </a:lnSpc>
              <a:buFont typeface="Wingdings" panose="05000000000000000000" charset="0"/>
              <a:buNone/>
            </a:pPr>
            <a:r>
              <a:rPr lang="zh-CN" altLang="en-US" sz="1400" b="0">
                <a:solidFill>
                  <a:srgbClr val="FFFF00"/>
                </a:solidFill>
                <a:latin typeface="+mn-ea"/>
              </a:rPr>
              <a:t>以贝叶斯网络（表示）、定位</a:t>
            </a:r>
            <a:r>
              <a:rPr lang="en-US" altLang="zh-CN" sz="1400" b="0">
                <a:solidFill>
                  <a:srgbClr val="FFFF00"/>
                </a:solidFill>
                <a:latin typeface="+mn-ea"/>
              </a:rPr>
              <a:t>(</a:t>
            </a:r>
            <a:r>
              <a:rPr lang="zh-CN" altLang="en-US" sz="1400" b="0">
                <a:solidFill>
                  <a:srgbClr val="FFFF00"/>
                </a:solidFill>
                <a:latin typeface="+mn-ea"/>
              </a:rPr>
              <a:t>待估问题</a:t>
            </a:r>
            <a:r>
              <a:rPr lang="en-US" altLang="zh-CN" sz="1400" b="0">
                <a:solidFill>
                  <a:srgbClr val="FFFF00"/>
                </a:solidFill>
                <a:latin typeface="+mn-ea"/>
              </a:rPr>
              <a:t>)</a:t>
            </a:r>
            <a:r>
              <a:rPr lang="zh-CN" altLang="en-US" sz="1400" b="0">
                <a:solidFill>
                  <a:srgbClr val="FFFF00"/>
                </a:solidFill>
                <a:latin typeface="+mn-ea"/>
              </a:rPr>
              <a:t>、贝叶斯估计（求解方法）这种情况为例来讨论：</a:t>
            </a:r>
            <a:endParaRPr lang="zh-CN" altLang="en-US" sz="1400" b="0">
              <a:solidFill>
                <a:srgbClr val="FFFF00"/>
              </a:solidFill>
              <a:latin typeface="+mn-ea"/>
            </a:endParaRPr>
          </a:p>
        </p:txBody>
      </p:sp>
      <p:sp>
        <p:nvSpPr>
          <p:cNvPr id="8" name="右箭头 7"/>
          <p:cNvSpPr/>
          <p:nvPr/>
        </p:nvSpPr>
        <p:spPr>
          <a:xfrm>
            <a:off x="1899285" y="1684020"/>
            <a:ext cx="523240"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38" name="对象 -2147481096"/>
          <p:cNvGraphicFramePr>
            <a:graphicFrameLocks noChangeAspect="1"/>
          </p:cNvGraphicFramePr>
          <p:nvPr/>
        </p:nvGraphicFramePr>
        <p:xfrm>
          <a:off x="787400" y="3397885"/>
          <a:ext cx="2975610" cy="904240"/>
        </p:xfrm>
        <a:graphic>
          <a:graphicData uri="http://schemas.openxmlformats.org/presentationml/2006/ole">
            <mc:AlternateContent xmlns:mc="http://schemas.openxmlformats.org/markup-compatibility/2006">
              <mc:Choice xmlns:v="urn:schemas-microsoft-com:vml" Requires="v">
                <p:oleObj spid="_x0000_s50" name="" r:id="rId6" imgW="2971800" imgH="901700" progId="Equation.KSEE3">
                  <p:embed/>
                </p:oleObj>
              </mc:Choice>
              <mc:Fallback>
                <p:oleObj name="" r:id="rId6" imgW="2971800" imgH="901700" progId="Equation.KSEE3">
                  <p:embed/>
                  <p:pic>
                    <p:nvPicPr>
                      <p:cNvPr id="0" name="图片 48"/>
                      <p:cNvPicPr/>
                      <p:nvPr/>
                    </p:nvPicPr>
                    <p:blipFill>
                      <a:blip r:embed="rId7"/>
                      <a:stretch>
                        <a:fillRect/>
                      </a:stretch>
                    </p:blipFill>
                    <p:spPr>
                      <a:xfrm>
                        <a:off x="787400" y="3397885"/>
                        <a:ext cx="2975610" cy="904240"/>
                      </a:xfrm>
                      <a:prstGeom prst="rect">
                        <a:avLst/>
                      </a:prstGeom>
                      <a:solidFill>
                        <a:schemeClr val="bg1"/>
                      </a:solidFill>
                      <a:ln w="38100">
                        <a:noFill/>
                        <a:miter/>
                      </a:ln>
                    </p:spPr>
                  </p:pic>
                </p:oleObj>
              </mc:Fallback>
            </mc:AlternateContent>
          </a:graphicData>
        </a:graphic>
      </p:graphicFrame>
      <p:graphicFrame>
        <p:nvGraphicFramePr>
          <p:cNvPr id="51" name="对象 -2147481095"/>
          <p:cNvGraphicFramePr>
            <a:graphicFrameLocks noChangeAspect="1"/>
          </p:cNvGraphicFramePr>
          <p:nvPr/>
        </p:nvGraphicFramePr>
        <p:xfrm>
          <a:off x="1994535" y="4398328"/>
          <a:ext cx="1941830" cy="231775"/>
        </p:xfrm>
        <a:graphic>
          <a:graphicData uri="http://schemas.openxmlformats.org/presentationml/2006/ole">
            <mc:AlternateContent xmlns:mc="http://schemas.openxmlformats.org/markup-compatibility/2006">
              <mc:Choice xmlns:v="urn:schemas-microsoft-com:vml" Requires="v">
                <p:oleObj spid="_x0000_s82" name="" r:id="rId8" imgW="1943100" imgH="228600" progId="Equation.KSEE3">
                  <p:embed/>
                </p:oleObj>
              </mc:Choice>
              <mc:Fallback>
                <p:oleObj name="" r:id="rId8" imgW="1943100" imgH="228600" progId="Equation.KSEE3">
                  <p:embed/>
                  <p:pic>
                    <p:nvPicPr>
                      <p:cNvPr id="0" name="图片 81"/>
                      <p:cNvPicPr/>
                      <p:nvPr/>
                    </p:nvPicPr>
                    <p:blipFill>
                      <a:blip r:embed="rId9"/>
                      <a:stretch>
                        <a:fillRect/>
                      </a:stretch>
                    </p:blipFill>
                    <p:spPr>
                      <a:xfrm>
                        <a:off x="1994535" y="4398328"/>
                        <a:ext cx="1941830" cy="231775"/>
                      </a:xfrm>
                      <a:prstGeom prst="rect">
                        <a:avLst/>
                      </a:prstGeom>
                      <a:solidFill>
                        <a:schemeClr val="bg1"/>
                      </a:solidFill>
                      <a:ln w="38100">
                        <a:noFill/>
                        <a:miter/>
                      </a:ln>
                    </p:spPr>
                  </p:pic>
                </p:oleObj>
              </mc:Fallback>
            </mc:AlternateContent>
          </a:graphicData>
        </a:graphic>
      </p:graphicFrame>
      <p:graphicFrame>
        <p:nvGraphicFramePr>
          <p:cNvPr id="52" name="对象 -2147481093"/>
          <p:cNvGraphicFramePr>
            <a:graphicFrameLocks noChangeAspect="1"/>
          </p:cNvGraphicFramePr>
          <p:nvPr/>
        </p:nvGraphicFramePr>
        <p:xfrm>
          <a:off x="1117283" y="4729480"/>
          <a:ext cx="3382645" cy="558800"/>
        </p:xfrm>
        <a:graphic>
          <a:graphicData uri="http://schemas.openxmlformats.org/presentationml/2006/ole">
            <mc:AlternateContent xmlns:mc="http://schemas.openxmlformats.org/markup-compatibility/2006">
              <mc:Choice xmlns:v="urn:schemas-microsoft-com:vml" Requires="v">
                <p:oleObj spid="_x0000_s83" name="" r:id="rId10" imgW="3377565" imgH="558800" progId="Equation.KSEE3">
                  <p:embed/>
                </p:oleObj>
              </mc:Choice>
              <mc:Fallback>
                <p:oleObj name="" r:id="rId10" imgW="3377565" imgH="558800" progId="Equation.KSEE3">
                  <p:embed/>
                  <p:pic>
                    <p:nvPicPr>
                      <p:cNvPr id="0" name="图片 82"/>
                      <p:cNvPicPr/>
                      <p:nvPr/>
                    </p:nvPicPr>
                    <p:blipFill>
                      <a:blip r:embed="rId11"/>
                      <a:stretch>
                        <a:fillRect/>
                      </a:stretch>
                    </p:blipFill>
                    <p:spPr>
                      <a:xfrm>
                        <a:off x="1117283" y="4729480"/>
                        <a:ext cx="3382645" cy="558800"/>
                      </a:xfrm>
                      <a:prstGeom prst="rect">
                        <a:avLst/>
                      </a:prstGeom>
                      <a:solidFill>
                        <a:schemeClr val="bg1"/>
                      </a:solidFill>
                      <a:ln w="38100">
                        <a:noFill/>
                        <a:miter/>
                      </a:ln>
                    </p:spPr>
                  </p:pic>
                </p:oleObj>
              </mc:Fallback>
            </mc:AlternateContent>
          </a:graphicData>
        </a:graphic>
      </p:graphicFrame>
      <p:graphicFrame>
        <p:nvGraphicFramePr>
          <p:cNvPr id="53" name="对象 -2147481092"/>
          <p:cNvGraphicFramePr>
            <a:graphicFrameLocks noChangeAspect="1"/>
          </p:cNvGraphicFramePr>
          <p:nvPr/>
        </p:nvGraphicFramePr>
        <p:xfrm>
          <a:off x="1934528" y="5426393"/>
          <a:ext cx="2366645" cy="231775"/>
        </p:xfrm>
        <a:graphic>
          <a:graphicData uri="http://schemas.openxmlformats.org/presentationml/2006/ole">
            <mc:AlternateContent xmlns:mc="http://schemas.openxmlformats.org/markup-compatibility/2006">
              <mc:Choice xmlns:v="urn:schemas-microsoft-com:vml" Requires="v">
                <p:oleObj spid="_x0000_s84" name="" r:id="rId12" imgW="2362200" imgH="228600" progId="Equation.KSEE3">
                  <p:embed/>
                </p:oleObj>
              </mc:Choice>
              <mc:Fallback>
                <p:oleObj name="" r:id="rId12" imgW="2362200" imgH="228600" progId="Equation.KSEE3">
                  <p:embed/>
                  <p:pic>
                    <p:nvPicPr>
                      <p:cNvPr id="0" name="图片 83"/>
                      <p:cNvPicPr/>
                      <p:nvPr/>
                    </p:nvPicPr>
                    <p:blipFill>
                      <a:blip r:embed="rId13"/>
                      <a:stretch>
                        <a:fillRect/>
                      </a:stretch>
                    </p:blipFill>
                    <p:spPr>
                      <a:xfrm>
                        <a:off x="1934528" y="5426393"/>
                        <a:ext cx="2366645" cy="231775"/>
                      </a:xfrm>
                      <a:prstGeom prst="rect">
                        <a:avLst/>
                      </a:prstGeom>
                      <a:solidFill>
                        <a:schemeClr val="bg1"/>
                      </a:solidFill>
                      <a:ln w="38100">
                        <a:noFill/>
                        <a:miter/>
                      </a:ln>
                    </p:spPr>
                  </p:pic>
                </p:oleObj>
              </mc:Fallback>
            </mc:AlternateContent>
          </a:graphicData>
        </a:graphic>
      </p:graphicFrame>
      <p:graphicFrame>
        <p:nvGraphicFramePr>
          <p:cNvPr id="54" name="对象 -2147481087"/>
          <p:cNvGraphicFramePr>
            <a:graphicFrameLocks noChangeAspect="1"/>
          </p:cNvGraphicFramePr>
          <p:nvPr/>
        </p:nvGraphicFramePr>
        <p:xfrm>
          <a:off x="1885315" y="5835968"/>
          <a:ext cx="2425700" cy="231775"/>
        </p:xfrm>
        <a:graphic>
          <a:graphicData uri="http://schemas.openxmlformats.org/presentationml/2006/ole">
            <mc:AlternateContent xmlns:mc="http://schemas.openxmlformats.org/markup-compatibility/2006">
              <mc:Choice xmlns:v="urn:schemas-microsoft-com:vml" Requires="v">
                <p:oleObj spid="_x0000_s85" name="" r:id="rId14" imgW="2425700" imgH="228600" progId="Equation.KSEE3">
                  <p:embed/>
                </p:oleObj>
              </mc:Choice>
              <mc:Fallback>
                <p:oleObj name="" r:id="rId14" imgW="2425700" imgH="228600" progId="Equation.KSEE3">
                  <p:embed/>
                  <p:pic>
                    <p:nvPicPr>
                      <p:cNvPr id="0" name="图片 84"/>
                      <p:cNvPicPr/>
                      <p:nvPr/>
                    </p:nvPicPr>
                    <p:blipFill>
                      <a:blip r:embed="rId15"/>
                      <a:stretch>
                        <a:fillRect/>
                      </a:stretch>
                    </p:blipFill>
                    <p:spPr>
                      <a:xfrm>
                        <a:off x="1885315" y="5835968"/>
                        <a:ext cx="2425700" cy="231775"/>
                      </a:xfrm>
                      <a:prstGeom prst="rect">
                        <a:avLst/>
                      </a:prstGeom>
                      <a:solidFill>
                        <a:schemeClr val="bg1"/>
                      </a:solidFill>
                      <a:ln w="38100">
                        <a:noFill/>
                        <a:miter/>
                      </a:ln>
                    </p:spPr>
                  </p:pic>
                </p:oleObj>
              </mc:Fallback>
            </mc:AlternateContent>
          </a:graphicData>
        </a:graphic>
      </p:graphicFrame>
      <p:sp>
        <p:nvSpPr>
          <p:cNvPr id="86" name="文本框 85"/>
          <p:cNvSpPr txBox="1"/>
          <p:nvPr/>
        </p:nvSpPr>
        <p:spPr>
          <a:xfrm>
            <a:off x="696595" y="3057525"/>
            <a:ext cx="3803650" cy="306705"/>
          </a:xfrm>
          <a:prstGeom prst="rect">
            <a:avLst/>
          </a:prstGeom>
          <a:noFill/>
          <a:ln w="9525">
            <a:noFill/>
          </a:ln>
        </p:spPr>
        <p:txBody>
          <a:bodyPr wrap="square">
            <a:spAutoFit/>
          </a:bodyPr>
          <a:p>
            <a:pPr indent="0">
              <a:lnSpc>
                <a:spcPct val="100000"/>
              </a:lnSpc>
              <a:buFont typeface="Wingdings" panose="05000000000000000000" charset="0"/>
              <a:buNone/>
            </a:pPr>
            <a:r>
              <a:rPr lang="zh-CN" sz="1400" b="1" u="sng">
                <a:solidFill>
                  <a:srgbClr val="FF0000"/>
                </a:solidFill>
                <a:latin typeface="+mn-ea"/>
              </a:rPr>
              <a:t>置信度</a:t>
            </a:r>
            <a:r>
              <a:rPr lang="zh-CN" sz="1400" b="0">
                <a:solidFill>
                  <a:srgbClr val="FFFF00"/>
                </a:solidFill>
                <a:latin typeface="+mn-ea"/>
              </a:rPr>
              <a:t>，其实是对</a:t>
            </a:r>
            <a:r>
              <a:rPr lang="zh-CN" sz="1400" b="1" u="sng">
                <a:solidFill>
                  <a:srgbClr val="FF0000"/>
                </a:solidFill>
                <a:latin typeface="+mn-ea"/>
              </a:rPr>
              <a:t>后验概率分布</a:t>
            </a:r>
            <a:r>
              <a:rPr lang="zh-CN" sz="1400" b="0">
                <a:solidFill>
                  <a:srgbClr val="FFFF00"/>
                </a:solidFill>
                <a:latin typeface="+mn-ea"/>
              </a:rPr>
              <a:t>的符号化简写：</a:t>
            </a:r>
            <a:endParaRPr lang="zh-CN" sz="1400" b="0">
              <a:solidFill>
                <a:srgbClr val="FFFF00"/>
              </a:solidFill>
              <a:latin typeface="+mn-ea"/>
            </a:endParaRPr>
          </a:p>
        </p:txBody>
      </p:sp>
      <p:cxnSp>
        <p:nvCxnSpPr>
          <p:cNvPr id="87" name="曲线连接符 86"/>
          <p:cNvCxnSpPr/>
          <p:nvPr/>
        </p:nvCxnSpPr>
        <p:spPr>
          <a:xfrm>
            <a:off x="3133725" y="3509010"/>
            <a:ext cx="530225" cy="340995"/>
          </a:xfrm>
          <a:prstGeom prst="curvedConnector3">
            <a:avLst>
              <a:gd name="adj1" fmla="val 144910"/>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3717290" y="3413125"/>
            <a:ext cx="87693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贝叶斯准则</a:t>
            </a:r>
            <a:endParaRPr lang="zh-CN" sz="1000" b="0">
              <a:solidFill>
                <a:srgbClr val="FFFF00"/>
              </a:solidFill>
              <a:latin typeface="+mn-ea"/>
            </a:endParaRPr>
          </a:p>
        </p:txBody>
      </p:sp>
      <p:sp>
        <p:nvSpPr>
          <p:cNvPr id="89" name="文本框 88"/>
          <p:cNvSpPr txBox="1"/>
          <p:nvPr/>
        </p:nvSpPr>
        <p:spPr>
          <a:xfrm>
            <a:off x="106045" y="4401185"/>
            <a:ext cx="180022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贝叶斯网络中的条件独立性：</a:t>
            </a:r>
            <a:endParaRPr lang="zh-CN" sz="1000" b="0">
              <a:solidFill>
                <a:schemeClr val="bg1"/>
              </a:solidFill>
              <a:latin typeface="+mn-ea"/>
            </a:endParaRPr>
          </a:p>
        </p:txBody>
      </p:sp>
      <p:sp>
        <p:nvSpPr>
          <p:cNvPr id="90" name="文本框 89"/>
          <p:cNvSpPr txBox="1"/>
          <p:nvPr/>
        </p:nvSpPr>
        <p:spPr>
          <a:xfrm>
            <a:off x="243840" y="4935855"/>
            <a:ext cx="89852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全概率展开：</a:t>
            </a:r>
            <a:endParaRPr lang="zh-CN" sz="1000" b="0">
              <a:solidFill>
                <a:schemeClr val="bg1"/>
              </a:solidFill>
              <a:latin typeface="+mn-ea"/>
            </a:endParaRPr>
          </a:p>
        </p:txBody>
      </p:sp>
      <p:sp>
        <p:nvSpPr>
          <p:cNvPr id="91" name="文本框 90"/>
          <p:cNvSpPr txBox="1"/>
          <p:nvPr/>
        </p:nvSpPr>
        <p:spPr>
          <a:xfrm>
            <a:off x="154305" y="5443220"/>
            <a:ext cx="178244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贝叶斯网络中的条件独立性：</a:t>
            </a:r>
            <a:endParaRPr lang="zh-CN" sz="1000" b="0">
              <a:solidFill>
                <a:schemeClr val="bg1"/>
              </a:solidFill>
              <a:latin typeface="+mn-ea"/>
            </a:endParaRPr>
          </a:p>
        </p:txBody>
      </p:sp>
      <p:sp>
        <p:nvSpPr>
          <p:cNvPr id="92" name="文本框 91"/>
          <p:cNvSpPr txBox="1"/>
          <p:nvPr/>
        </p:nvSpPr>
        <p:spPr>
          <a:xfrm>
            <a:off x="1381125" y="5837555"/>
            <a:ext cx="61722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常识：</a:t>
            </a:r>
            <a:endParaRPr lang="zh-CN" sz="1000" b="0">
              <a:solidFill>
                <a:schemeClr val="bg1"/>
              </a:solidFill>
              <a:latin typeface="+mn-ea"/>
            </a:endParaRPr>
          </a:p>
        </p:txBody>
      </p:sp>
      <p:graphicFrame>
        <p:nvGraphicFramePr>
          <p:cNvPr id="55" name="对象 -2147481086"/>
          <p:cNvGraphicFramePr>
            <a:graphicFrameLocks noChangeAspect="1"/>
          </p:cNvGraphicFramePr>
          <p:nvPr/>
        </p:nvGraphicFramePr>
        <p:xfrm>
          <a:off x="4928235" y="4816158"/>
          <a:ext cx="3390900" cy="1167765"/>
        </p:xfrm>
        <a:graphic>
          <a:graphicData uri="http://schemas.openxmlformats.org/presentationml/2006/ole">
            <mc:AlternateContent xmlns:mc="http://schemas.openxmlformats.org/markup-compatibility/2006">
              <mc:Choice xmlns:v="urn:schemas-microsoft-com:vml" Requires="v">
                <p:oleObj spid="_x0000_s93" name="" r:id="rId16" imgW="3390900" imgH="1168400" progId="Equation.KSEE3">
                  <p:embed/>
                </p:oleObj>
              </mc:Choice>
              <mc:Fallback>
                <p:oleObj name="" r:id="rId16" imgW="3390900" imgH="1168400" progId="Equation.KSEE3">
                  <p:embed/>
                  <p:pic>
                    <p:nvPicPr>
                      <p:cNvPr id="0" name="图片 92"/>
                      <p:cNvPicPr/>
                      <p:nvPr/>
                    </p:nvPicPr>
                    <p:blipFill>
                      <a:blip r:embed="rId17"/>
                      <a:stretch>
                        <a:fillRect/>
                      </a:stretch>
                    </p:blipFill>
                    <p:spPr>
                      <a:xfrm>
                        <a:off x="4928235" y="4816158"/>
                        <a:ext cx="3390900" cy="1167765"/>
                      </a:xfrm>
                      <a:prstGeom prst="rect">
                        <a:avLst/>
                      </a:prstGeom>
                      <a:solidFill>
                        <a:schemeClr val="bg1"/>
                      </a:solidFill>
                      <a:ln w="38100">
                        <a:noFill/>
                        <a:miter/>
                      </a:ln>
                    </p:spPr>
                  </p:pic>
                </p:oleObj>
              </mc:Fallback>
            </mc:AlternateContent>
          </a:graphicData>
        </a:graphic>
      </p:graphicFrame>
      <p:cxnSp>
        <p:nvCxnSpPr>
          <p:cNvPr id="94" name="曲线连接符 93"/>
          <p:cNvCxnSpPr/>
          <p:nvPr/>
        </p:nvCxnSpPr>
        <p:spPr>
          <a:xfrm>
            <a:off x="4500245" y="5010785"/>
            <a:ext cx="427990" cy="389255"/>
          </a:xfrm>
          <a:prstGeom prst="curvedConnector3">
            <a:avLst>
              <a:gd name="adj1" fmla="val 50148"/>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95" name="曲线连接符 94"/>
          <p:cNvCxnSpPr/>
          <p:nvPr/>
        </p:nvCxnSpPr>
        <p:spPr>
          <a:xfrm flipV="1">
            <a:off x="4306570" y="5408295"/>
            <a:ext cx="593090" cy="154305"/>
          </a:xfrm>
          <a:prstGeom prst="curvedConnector3">
            <a:avLst>
              <a:gd name="adj1" fmla="val 50107"/>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96" name="曲线连接符 95"/>
          <p:cNvCxnSpPr/>
          <p:nvPr/>
        </p:nvCxnSpPr>
        <p:spPr>
          <a:xfrm flipV="1">
            <a:off x="4311015" y="5416550"/>
            <a:ext cx="596900" cy="567690"/>
          </a:xfrm>
          <a:prstGeom prst="curvedConnector3">
            <a:avLst>
              <a:gd name="adj1" fmla="val 50106"/>
            </a:avLst>
          </a:prstGeom>
          <a:ln w="12700">
            <a:tailEnd type="arrow"/>
          </a:ln>
        </p:spPr>
        <p:style>
          <a:lnRef idx="1">
            <a:schemeClr val="accent1"/>
          </a:lnRef>
          <a:fillRef idx="0">
            <a:schemeClr val="accent1"/>
          </a:fillRef>
          <a:effectRef idx="0">
            <a:schemeClr val="accent1"/>
          </a:effectRef>
          <a:fontRef idx="minor">
            <a:schemeClr val="tx1"/>
          </a:fontRef>
        </p:style>
      </p:cxnSp>
      <p:graphicFrame>
        <p:nvGraphicFramePr>
          <p:cNvPr id="56" name="对象 -2147481084"/>
          <p:cNvGraphicFramePr>
            <a:graphicFrameLocks noChangeAspect="1"/>
          </p:cNvGraphicFramePr>
          <p:nvPr/>
        </p:nvGraphicFramePr>
        <p:xfrm>
          <a:off x="5323523" y="3849688"/>
          <a:ext cx="1928495" cy="254635"/>
        </p:xfrm>
        <a:graphic>
          <a:graphicData uri="http://schemas.openxmlformats.org/presentationml/2006/ole">
            <mc:AlternateContent xmlns:mc="http://schemas.openxmlformats.org/markup-compatibility/2006">
              <mc:Choice xmlns:v="urn:schemas-microsoft-com:vml" Requires="v">
                <p:oleObj spid="_x0000_s97" name="" r:id="rId18" imgW="1930400" imgH="254000" progId="Equation.KSEE3">
                  <p:embed/>
                </p:oleObj>
              </mc:Choice>
              <mc:Fallback>
                <p:oleObj name="" r:id="rId18" imgW="1930400" imgH="254000" progId="Equation.KSEE3">
                  <p:embed/>
                  <p:pic>
                    <p:nvPicPr>
                      <p:cNvPr id="0" name="图片 96"/>
                      <p:cNvPicPr/>
                      <p:nvPr/>
                    </p:nvPicPr>
                    <p:blipFill>
                      <a:blip r:embed="rId19"/>
                      <a:stretch>
                        <a:fillRect/>
                      </a:stretch>
                    </p:blipFill>
                    <p:spPr>
                      <a:xfrm>
                        <a:off x="5323523" y="3849688"/>
                        <a:ext cx="1928495" cy="254635"/>
                      </a:xfrm>
                      <a:prstGeom prst="rect">
                        <a:avLst/>
                      </a:prstGeom>
                      <a:solidFill>
                        <a:schemeClr val="bg1"/>
                      </a:solidFill>
                      <a:ln w="38100">
                        <a:noFill/>
                        <a:miter/>
                      </a:ln>
                    </p:spPr>
                  </p:pic>
                </p:oleObj>
              </mc:Fallback>
            </mc:AlternateContent>
          </a:graphicData>
        </a:graphic>
      </p:graphicFrame>
      <p:cxnSp>
        <p:nvCxnSpPr>
          <p:cNvPr id="98" name="曲线连接符 97"/>
          <p:cNvCxnSpPr/>
          <p:nvPr/>
        </p:nvCxnSpPr>
        <p:spPr>
          <a:xfrm rot="16200000" flipV="1">
            <a:off x="6099175" y="4292600"/>
            <a:ext cx="711835" cy="335915"/>
          </a:xfrm>
          <a:prstGeom prst="curvedConnector3">
            <a:avLst>
              <a:gd name="adj1" fmla="val 49955"/>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99" name="曲线连接符 98"/>
          <p:cNvCxnSpPr/>
          <p:nvPr/>
        </p:nvCxnSpPr>
        <p:spPr>
          <a:xfrm>
            <a:off x="3747770" y="4007485"/>
            <a:ext cx="2540000" cy="97155"/>
          </a:xfrm>
          <a:prstGeom prst="curvedConnector4">
            <a:avLst>
              <a:gd name="adj1" fmla="val 31050"/>
              <a:gd name="adj2" fmla="val 345098"/>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00" name="曲线连接符 99"/>
          <p:cNvCxnSpPr/>
          <p:nvPr/>
        </p:nvCxnSpPr>
        <p:spPr>
          <a:xfrm flipV="1">
            <a:off x="3936365" y="4104640"/>
            <a:ext cx="2351405" cy="409575"/>
          </a:xfrm>
          <a:prstGeom prst="curvedConnector2">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4662805" y="3667760"/>
            <a:ext cx="3719195" cy="2435860"/>
          </a:xfrm>
          <a:prstGeom prst="rect">
            <a:avLst/>
          </a:prstGeom>
          <a:noFill/>
          <a:ln w="25400">
            <a:solidFill>
              <a:srgbClr val="FFFF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57" name="对象 -2147481071"/>
          <p:cNvGraphicFramePr>
            <a:graphicFrameLocks noChangeAspect="1"/>
          </p:cNvGraphicFramePr>
          <p:nvPr/>
        </p:nvGraphicFramePr>
        <p:xfrm>
          <a:off x="8676323" y="4061143"/>
          <a:ext cx="3375025" cy="584835"/>
        </p:xfrm>
        <a:graphic>
          <a:graphicData uri="http://schemas.openxmlformats.org/presentationml/2006/ole">
            <mc:AlternateContent xmlns:mc="http://schemas.openxmlformats.org/markup-compatibility/2006">
              <mc:Choice xmlns:v="urn:schemas-microsoft-com:vml" Requires="v">
                <p:oleObj spid="_x0000_s101" name="" r:id="rId20" imgW="3377565" imgH="584200" progId="Equation.KSEE3">
                  <p:embed/>
                </p:oleObj>
              </mc:Choice>
              <mc:Fallback>
                <p:oleObj name="" r:id="rId20" imgW="3377565" imgH="584200" progId="Equation.KSEE3">
                  <p:embed/>
                  <p:pic>
                    <p:nvPicPr>
                      <p:cNvPr id="0" name="图片 100"/>
                      <p:cNvPicPr/>
                      <p:nvPr/>
                    </p:nvPicPr>
                    <p:blipFill>
                      <a:blip r:embed="rId21"/>
                      <a:stretch>
                        <a:fillRect/>
                      </a:stretch>
                    </p:blipFill>
                    <p:spPr>
                      <a:xfrm>
                        <a:off x="8676323" y="4061143"/>
                        <a:ext cx="3375025" cy="584835"/>
                      </a:xfrm>
                      <a:prstGeom prst="rect">
                        <a:avLst/>
                      </a:prstGeom>
                      <a:solidFill>
                        <a:schemeClr val="bg1"/>
                      </a:solidFill>
                      <a:ln w="38100">
                        <a:noFill/>
                        <a:miter/>
                      </a:ln>
                    </p:spPr>
                  </p:pic>
                </p:oleObj>
              </mc:Fallback>
            </mc:AlternateContent>
          </a:graphicData>
        </a:graphic>
      </p:graphicFrame>
      <p:cxnSp>
        <p:nvCxnSpPr>
          <p:cNvPr id="103" name="直接箭头连接符 102"/>
          <p:cNvCxnSpPr/>
          <p:nvPr/>
        </p:nvCxnSpPr>
        <p:spPr>
          <a:xfrm>
            <a:off x="8382000" y="4375150"/>
            <a:ext cx="223520" cy="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8651875" y="3728085"/>
            <a:ext cx="1499235" cy="306705"/>
          </a:xfrm>
          <a:prstGeom prst="rect">
            <a:avLst/>
          </a:prstGeom>
          <a:noFill/>
          <a:ln w="9525">
            <a:noFill/>
          </a:ln>
        </p:spPr>
        <p:txBody>
          <a:bodyPr wrap="square">
            <a:spAutoFit/>
          </a:bodyPr>
          <a:p>
            <a:pPr indent="0">
              <a:lnSpc>
                <a:spcPct val="100000"/>
              </a:lnSpc>
              <a:buFont typeface="Wingdings" panose="05000000000000000000" charset="0"/>
              <a:buNone/>
            </a:pPr>
            <a:r>
              <a:rPr lang="zh-CN" sz="1400" b="0">
                <a:solidFill>
                  <a:srgbClr val="FFFF00"/>
                </a:solidFill>
                <a:latin typeface="+mn-ea"/>
              </a:rPr>
              <a:t>递归贝叶斯滤波：</a:t>
            </a:r>
            <a:endParaRPr lang="zh-CN" sz="1400" b="0">
              <a:solidFill>
                <a:srgbClr val="FFFF00"/>
              </a:solidFill>
              <a:latin typeface="+mn-ea"/>
            </a:endParaRPr>
          </a:p>
        </p:txBody>
      </p:sp>
      <p:sp>
        <p:nvSpPr>
          <p:cNvPr id="105" name="文本框 104"/>
          <p:cNvSpPr txBox="1"/>
          <p:nvPr/>
        </p:nvSpPr>
        <p:spPr>
          <a:xfrm>
            <a:off x="8693150" y="5026660"/>
            <a:ext cx="3358515" cy="783590"/>
          </a:xfrm>
          <a:prstGeom prst="rect">
            <a:avLst/>
          </a:prstGeom>
          <a:noFill/>
          <a:ln w="9525">
            <a:noFill/>
          </a:ln>
        </p:spPr>
        <p:txBody>
          <a:bodyPr wrap="square">
            <a:spAutoFit/>
          </a:bodyPr>
          <a:p>
            <a:pPr indent="0">
              <a:lnSpc>
                <a:spcPct val="150000"/>
              </a:lnSpc>
              <a:buFont typeface="Wingdings" panose="05000000000000000000" charset="0"/>
              <a:buNone/>
            </a:pPr>
            <a:r>
              <a:rPr lang="zh-CN" sz="1000">
                <a:solidFill>
                  <a:srgbClr val="FFFF00"/>
                </a:solidFill>
                <a:latin typeface="+mn-ea"/>
              </a:rPr>
              <a:t>思考：</a:t>
            </a:r>
            <a:endParaRPr lang="zh-CN" sz="1000" b="0">
              <a:solidFill>
                <a:srgbClr val="FFFF00"/>
              </a:solidFill>
              <a:latin typeface="+mn-ea"/>
            </a:endParaRPr>
          </a:p>
          <a:p>
            <a:pPr marL="171450" indent="-171450">
              <a:lnSpc>
                <a:spcPct val="150000"/>
              </a:lnSpc>
              <a:buFont typeface="Arial" panose="020B0604020202020204" pitchFamily="34" charset="0"/>
              <a:buChar char="•"/>
            </a:pPr>
            <a:r>
              <a:rPr lang="zh-CN" sz="1000" b="0">
                <a:solidFill>
                  <a:srgbClr val="FFFF00"/>
                </a:solidFill>
                <a:latin typeface="+mn-ea"/>
              </a:rPr>
              <a:t>递归过程为何是求待估量的概率分布（即置信度）？</a:t>
            </a:r>
            <a:endParaRPr lang="zh-CN" sz="1000" b="0">
              <a:solidFill>
                <a:srgbClr val="FFFF00"/>
              </a:solidFill>
              <a:latin typeface="+mn-ea"/>
            </a:endParaRPr>
          </a:p>
          <a:p>
            <a:pPr marL="171450" indent="-171450">
              <a:lnSpc>
                <a:spcPct val="150000"/>
              </a:lnSpc>
              <a:buFont typeface="Arial" panose="020B0604020202020204" pitchFamily="34" charset="0"/>
              <a:buChar char="•"/>
            </a:pPr>
            <a:r>
              <a:rPr lang="zh-CN" sz="1000" b="0">
                <a:solidFill>
                  <a:srgbClr val="FFFF00"/>
                </a:solidFill>
                <a:latin typeface="+mn-ea"/>
              </a:rPr>
              <a:t>为何不直接求出待估量的具体取值呢？</a:t>
            </a:r>
            <a:endParaRPr lang="zh-CN" sz="1000" b="0">
              <a:solidFill>
                <a:srgbClr val="FFFF00"/>
              </a:solidFill>
              <a:latin typeface="+mn-ea"/>
            </a:endParaRPr>
          </a:p>
        </p:txBody>
      </p:sp>
      <p:sp>
        <p:nvSpPr>
          <p:cNvPr id="59" name="文本框 58"/>
          <p:cNvSpPr txBox="1"/>
          <p:nvPr/>
        </p:nvSpPr>
        <p:spPr>
          <a:xfrm>
            <a:off x="2991485" y="6593205"/>
            <a:ext cx="566102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关于公式的具体数学推导，将在第</a:t>
            </a:r>
            <a:r>
              <a:rPr lang="en-US" altLang="zh-CN" sz="1000" b="0">
                <a:solidFill>
                  <a:srgbClr val="FFFF00"/>
                </a:solidFill>
                <a:latin typeface="+mn-ea"/>
              </a:rPr>
              <a:t>2</a:t>
            </a:r>
            <a:r>
              <a:rPr lang="zh-CN" altLang="en-US" sz="1000" b="0">
                <a:solidFill>
                  <a:srgbClr val="FFFF00"/>
                </a:solidFill>
                <a:latin typeface="+mn-ea"/>
              </a:rPr>
              <a:t>季课程中详细讨论</a:t>
            </a:r>
            <a:endParaRPr lang="zh-CN" altLang="en-US" sz="1000" b="0">
              <a:solidFill>
                <a:srgbClr val="FFFF00"/>
              </a:solidFill>
              <a:latin typeface="+mn-ea"/>
            </a:endParaRPr>
          </a:p>
        </p:txBody>
      </p:sp>
    </p:spTree>
    <p:custDataLst>
      <p:tags r:id="rId2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blinds(horizontal)">
                                      <p:cBhvr>
                                        <p:cTn id="15" dur="500"/>
                                        <p:tgtEl>
                                          <p:spTgt spid="86"/>
                                        </p:tgtEl>
                                      </p:cBhvr>
                                    </p:animEffect>
                                  </p:childTnLst>
                                </p:cTn>
                              </p:par>
                              <p:par>
                                <p:cTn id="16" presetID="3" presetClass="entr" presetSubtype="1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blinds(horizontal)">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blinds(horizontal)">
                                      <p:cBhvr>
                                        <p:cTn id="23" dur="500"/>
                                        <p:tgtEl>
                                          <p:spTgt spid="88"/>
                                        </p:tgtEl>
                                      </p:cBhvr>
                                    </p:animEffect>
                                  </p:childTnLst>
                                </p:cTn>
                              </p:par>
                              <p:par>
                                <p:cTn id="24" presetID="3" presetClass="entr" presetSubtype="10" fill="hold"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blinds(horizontal)">
                                      <p:cBhvr>
                                        <p:cTn id="26" dur="500"/>
                                        <p:tgtEl>
                                          <p:spTgt spid="8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blinds(horizontal)">
                                      <p:cBhvr>
                                        <p:cTn id="31" dur="500"/>
                                        <p:tgtEl>
                                          <p:spTgt spid="89"/>
                                        </p:tgtEl>
                                      </p:cBhvr>
                                    </p:animEffect>
                                  </p:childTnLst>
                                </p:cTn>
                              </p:par>
                              <p:par>
                                <p:cTn id="32" presetID="3" presetClass="entr" presetSubtype="1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blinds(horizontal)">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blinds(horizontal)">
                                      <p:cBhvr>
                                        <p:cTn id="39" dur="500"/>
                                        <p:tgtEl>
                                          <p:spTgt spid="90"/>
                                        </p:tgtEl>
                                      </p:cBhvr>
                                    </p:animEffect>
                                  </p:childTnLst>
                                </p:cTn>
                              </p:par>
                              <p:par>
                                <p:cTn id="40" presetID="3" presetClass="entr" presetSubtype="1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blinds(horizontal)">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blinds(horizontal)">
                                      <p:cBhvr>
                                        <p:cTn id="47" dur="500"/>
                                        <p:tgtEl>
                                          <p:spTgt spid="91"/>
                                        </p:tgtEl>
                                      </p:cBhvr>
                                    </p:animEffect>
                                  </p:childTnLst>
                                </p:cTn>
                              </p:par>
                              <p:par>
                                <p:cTn id="48" presetID="3" presetClass="entr" presetSubtype="10"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blinds(horizontal)">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blinds(horizontal)">
                                      <p:cBhvr>
                                        <p:cTn id="55" dur="500"/>
                                        <p:tgtEl>
                                          <p:spTgt spid="92"/>
                                        </p:tgtEl>
                                      </p:cBhvr>
                                    </p:animEffect>
                                  </p:childTnLst>
                                </p:cTn>
                              </p:par>
                              <p:par>
                                <p:cTn id="56" presetID="3" presetClass="entr" presetSubtype="1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blinds(horizontal)">
                                      <p:cBhvr>
                                        <p:cTn id="58" dur="500"/>
                                        <p:tgtEl>
                                          <p:spTgt spid="54"/>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blinds(horizontal)">
                                      <p:cBhvr>
                                        <p:cTn id="63" dur="500"/>
                                        <p:tgtEl>
                                          <p:spTgt spid="94"/>
                                        </p:tgtEl>
                                      </p:cBhvr>
                                    </p:animEffect>
                                  </p:childTnLst>
                                </p:cTn>
                              </p:par>
                              <p:par>
                                <p:cTn id="64" presetID="3" presetClass="entr" presetSubtype="10" fill="hold" nodeType="with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blinds(horizontal)">
                                      <p:cBhvr>
                                        <p:cTn id="66" dur="500"/>
                                        <p:tgtEl>
                                          <p:spTgt spid="95"/>
                                        </p:tgtEl>
                                      </p:cBhvr>
                                    </p:animEffect>
                                  </p:childTnLst>
                                </p:cTn>
                              </p:par>
                              <p:par>
                                <p:cTn id="67" presetID="3" presetClass="entr" presetSubtype="1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blinds(horizontal)">
                                      <p:cBhvr>
                                        <p:cTn id="69" dur="500"/>
                                        <p:tgtEl>
                                          <p:spTgt spid="96"/>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99"/>
                                        </p:tgtEl>
                                        <p:attrNameLst>
                                          <p:attrName>style.visibility</p:attrName>
                                        </p:attrNameLst>
                                      </p:cBhvr>
                                      <p:to>
                                        <p:strVal val="visible"/>
                                      </p:to>
                                    </p:set>
                                    <p:animEffect transition="in" filter="blinds(horizontal)">
                                      <p:cBhvr>
                                        <p:cTn id="77" dur="500"/>
                                        <p:tgtEl>
                                          <p:spTgt spid="99"/>
                                        </p:tgtEl>
                                      </p:cBhvr>
                                    </p:animEffect>
                                  </p:childTnLst>
                                </p:cTn>
                              </p:par>
                              <p:par>
                                <p:cTn id="78" presetID="3" presetClass="entr" presetSubtype="10" fill="hold" nodeType="withEffect">
                                  <p:stCondLst>
                                    <p:cond delay="0"/>
                                  </p:stCondLst>
                                  <p:childTnLst>
                                    <p:set>
                                      <p:cBhvr>
                                        <p:cTn id="79" dur="1" fill="hold">
                                          <p:stCondLst>
                                            <p:cond delay="0"/>
                                          </p:stCondLst>
                                        </p:cTn>
                                        <p:tgtEl>
                                          <p:spTgt spid="100"/>
                                        </p:tgtEl>
                                        <p:attrNameLst>
                                          <p:attrName>style.visibility</p:attrName>
                                        </p:attrNameLst>
                                      </p:cBhvr>
                                      <p:to>
                                        <p:strVal val="visible"/>
                                      </p:to>
                                    </p:set>
                                    <p:animEffect transition="in" filter="blinds(horizontal)">
                                      <p:cBhvr>
                                        <p:cTn id="80" dur="500"/>
                                        <p:tgtEl>
                                          <p:spTgt spid="100"/>
                                        </p:tgtEl>
                                      </p:cBhvr>
                                    </p:animEffect>
                                  </p:childTnLst>
                                </p:cTn>
                              </p:par>
                              <p:par>
                                <p:cTn id="81" presetID="3" presetClass="entr" presetSubtype="10" fill="hold"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blinds(horizontal)">
                                      <p:cBhvr>
                                        <p:cTn id="83" dur="500"/>
                                        <p:tgtEl>
                                          <p:spTgt spid="98"/>
                                        </p:tgtEl>
                                      </p:cBhvr>
                                    </p:animEffect>
                                  </p:childTnLst>
                                </p:cTn>
                              </p:par>
                              <p:par>
                                <p:cTn id="84" presetID="3" presetClass="entr" presetSubtype="10" fill="hold"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blinds(horizontal)">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102"/>
                                        </p:tgtEl>
                                        <p:attrNameLst>
                                          <p:attrName>style.visibility</p:attrName>
                                        </p:attrNameLst>
                                      </p:cBhvr>
                                      <p:to>
                                        <p:strVal val="visible"/>
                                      </p:to>
                                    </p:set>
                                    <p:animEffect transition="in" filter="blinds(horizontal)">
                                      <p:cBhvr>
                                        <p:cTn id="91" dur="500"/>
                                        <p:tgtEl>
                                          <p:spTgt spid="102"/>
                                        </p:tgtEl>
                                      </p:cBhvr>
                                    </p:animEffect>
                                  </p:childTnLst>
                                </p:cTn>
                              </p:par>
                              <p:par>
                                <p:cTn id="92" presetID="3" presetClass="entr" presetSubtype="10" fill="hold" nodeType="withEffect">
                                  <p:stCondLst>
                                    <p:cond delay="0"/>
                                  </p:stCondLst>
                                  <p:childTnLst>
                                    <p:set>
                                      <p:cBhvr>
                                        <p:cTn id="93" dur="1" fill="hold">
                                          <p:stCondLst>
                                            <p:cond delay="0"/>
                                          </p:stCondLst>
                                        </p:cTn>
                                        <p:tgtEl>
                                          <p:spTgt spid="103"/>
                                        </p:tgtEl>
                                        <p:attrNameLst>
                                          <p:attrName>style.visibility</p:attrName>
                                        </p:attrNameLst>
                                      </p:cBhvr>
                                      <p:to>
                                        <p:strVal val="visible"/>
                                      </p:to>
                                    </p:set>
                                    <p:animEffect transition="in" filter="blinds(horizontal)">
                                      <p:cBhvr>
                                        <p:cTn id="94" dur="500"/>
                                        <p:tgtEl>
                                          <p:spTgt spid="103"/>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104"/>
                                        </p:tgtEl>
                                        <p:attrNameLst>
                                          <p:attrName>style.visibility</p:attrName>
                                        </p:attrNameLst>
                                      </p:cBhvr>
                                      <p:to>
                                        <p:strVal val="visible"/>
                                      </p:to>
                                    </p:set>
                                    <p:animEffect transition="in" filter="blinds(horizontal)">
                                      <p:cBhvr>
                                        <p:cTn id="97" dur="500"/>
                                        <p:tgtEl>
                                          <p:spTgt spid="104"/>
                                        </p:tgtEl>
                                      </p:cBhvr>
                                    </p:animEffect>
                                  </p:childTnLst>
                                </p:cTn>
                              </p:par>
                              <p:par>
                                <p:cTn id="98" presetID="3" presetClass="entr" presetSubtype="10" fill="hold"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blinds(horizontal)">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105"/>
                                        </p:tgtEl>
                                        <p:attrNameLst>
                                          <p:attrName>style.visibility</p:attrName>
                                        </p:attrNameLst>
                                      </p:cBhvr>
                                      <p:to>
                                        <p:strVal val="visible"/>
                                      </p:to>
                                    </p:set>
                                    <p:animEffect transition="in" filter="blinds(horizontal)">
                                      <p:cBhvr>
                                        <p:cTn id="105" dur="500"/>
                                        <p:tgtEl>
                                          <p:spTgt spid="105"/>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59"/>
                                        </p:tgtEl>
                                        <p:attrNameLst>
                                          <p:attrName>style.visibility</p:attrName>
                                        </p:attrNameLst>
                                      </p:cBhvr>
                                      <p:to>
                                        <p:strVal val="visible"/>
                                      </p:to>
                                    </p:set>
                                    <p:animEffect transition="in" filter="blinds(horizontal)">
                                      <p:cBhvr>
                                        <p:cTn id="1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86" grpId="0"/>
      <p:bldP spid="88" grpId="0"/>
      <p:bldP spid="89" grpId="0"/>
      <p:bldP spid="90" grpId="0"/>
      <p:bldP spid="91" grpId="0"/>
      <p:bldP spid="92" grpId="0"/>
      <p:bldP spid="102" grpId="0" animBg="1"/>
      <p:bldP spid="104" grpId="0"/>
      <p:bldP spid="105" grpId="0"/>
      <p:bldP spid="59"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7.4 基于贝叶斯网络的状态估计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rgbClr val="FFFF00"/>
                </a:solidFill>
                <a:latin typeface="+mn-ea"/>
                <a:sym typeface="+mn-ea"/>
              </a:rPr>
              <a:t>贝叶斯估计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参数化实现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非参数化实现</a:t>
            </a:r>
            <a:endParaRPr lang="zh-CN" altLang="en-US" sz="1400" b="0">
              <a:solidFill>
                <a:srgbClr val="FFFF00"/>
              </a:solidFill>
              <a:latin typeface="+mn-ea"/>
              <a:sym typeface="+mn-ea"/>
            </a:endParaRPr>
          </a:p>
        </p:txBody>
      </p:sp>
      <p:sp>
        <p:nvSpPr>
          <p:cNvPr id="8" name="右箭头 7"/>
          <p:cNvSpPr/>
          <p:nvPr/>
        </p:nvSpPr>
        <p:spPr>
          <a:xfrm>
            <a:off x="1899285" y="1684020"/>
            <a:ext cx="523240"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9" name="组合 8"/>
          <p:cNvGrpSpPr/>
          <p:nvPr/>
        </p:nvGrpSpPr>
        <p:grpSpPr>
          <a:xfrm>
            <a:off x="232410" y="2928620"/>
            <a:ext cx="4939030" cy="1014730"/>
            <a:chOff x="5992" y="4981"/>
            <a:chExt cx="7778" cy="1598"/>
          </a:xfrm>
        </p:grpSpPr>
        <p:sp>
          <p:nvSpPr>
            <p:cNvPr id="58" name="文本框 57"/>
            <p:cNvSpPr txBox="1"/>
            <p:nvPr>
              <p:custDataLst>
                <p:tags r:id="rId6"/>
              </p:custDataLst>
            </p:nvPr>
          </p:nvSpPr>
          <p:spPr>
            <a:xfrm>
              <a:off x="5992" y="4981"/>
              <a:ext cx="7778" cy="1598"/>
            </a:xfrm>
            <a:prstGeom prst="rect">
              <a:avLst/>
            </a:prstGeom>
            <a:noFill/>
            <a:ln w="9525">
              <a:noFill/>
            </a:ln>
          </p:spPr>
          <p:txBody>
            <a:bodyPr wrap="square">
              <a:spAutoFit/>
            </a:bodyPr>
            <a:p>
              <a:pPr indent="0">
                <a:lnSpc>
                  <a:spcPct val="200000"/>
                </a:lnSpc>
                <a:buFont typeface="Wingdings" panose="05000000000000000000" charset="0"/>
                <a:buNone/>
              </a:pPr>
              <a:r>
                <a:rPr lang="zh-CN" sz="1000" b="0">
                  <a:solidFill>
                    <a:schemeClr val="bg1"/>
                  </a:solidFill>
                  <a:latin typeface="+mn-ea"/>
                </a:rPr>
                <a:t>由于后验概率分布</a:t>
              </a:r>
              <a:r>
                <a:rPr lang="en-US" altLang="zh-CN" sz="1000" b="0">
                  <a:solidFill>
                    <a:schemeClr val="bg1"/>
                  </a:solidFill>
                  <a:latin typeface="+mn-ea"/>
                </a:rPr>
                <a:t>                             </a:t>
              </a:r>
              <a:r>
                <a:rPr lang="zh-CN" sz="1000" b="0">
                  <a:solidFill>
                    <a:schemeClr val="bg1"/>
                  </a:solidFill>
                  <a:latin typeface="+mn-ea"/>
                </a:rPr>
                <a:t>没有给定确切的形式，也就是说递归贝叶斯滤波是一种通用框架。在给定不同形式的</a:t>
              </a:r>
              <a:r>
                <a:rPr lang="en-US" altLang="zh-CN" sz="1000" b="0">
                  <a:solidFill>
                    <a:schemeClr val="bg1"/>
                  </a:solidFill>
                  <a:latin typeface="+mn-ea"/>
                </a:rPr>
                <a:t>                             </a:t>
              </a:r>
              <a:r>
                <a:rPr lang="zh-CN" sz="1000" b="0">
                  <a:solidFill>
                    <a:schemeClr val="bg1"/>
                  </a:solidFill>
                  <a:latin typeface="+mn-ea"/>
                </a:rPr>
                <a:t>分布后，递归贝叶斯滤波也就对应不同形式的算法实现。</a:t>
              </a:r>
              <a:endParaRPr lang="zh-CN" sz="1000" b="0">
                <a:solidFill>
                  <a:schemeClr val="bg1"/>
                </a:solidFill>
                <a:latin typeface="+mn-ea"/>
              </a:endParaRPr>
            </a:p>
          </p:txBody>
        </p:sp>
        <p:graphicFrame>
          <p:nvGraphicFramePr>
            <p:cNvPr id="4" name="对象 -2147481069"/>
            <p:cNvGraphicFramePr>
              <a:graphicFrameLocks noChangeAspect="1"/>
            </p:cNvGraphicFramePr>
            <p:nvPr>
              <p:custDataLst>
                <p:tags r:id="rId7"/>
              </p:custDataLst>
            </p:nvPr>
          </p:nvGraphicFramePr>
          <p:xfrm>
            <a:off x="7795" y="5187"/>
            <a:ext cx="1483" cy="365"/>
          </p:xfrm>
          <a:graphic>
            <a:graphicData uri="http://schemas.openxmlformats.org/presentationml/2006/ole">
              <mc:AlternateContent xmlns:mc="http://schemas.openxmlformats.org/markup-compatibility/2006">
                <mc:Choice xmlns:v="urn:schemas-microsoft-com:vml" Requires="v">
                  <p:oleObj spid="_x0000_s5" name="" r:id="rId8" imgW="939800" imgH="228600" progId="Equation.KSEE3">
                    <p:embed/>
                  </p:oleObj>
                </mc:Choice>
                <mc:Fallback>
                  <p:oleObj name="" r:id="rId8" imgW="939800" imgH="228600" progId="Equation.KSEE3">
                    <p:embed/>
                    <p:pic>
                      <p:nvPicPr>
                        <p:cNvPr id="0" name="图片 58"/>
                        <p:cNvPicPr/>
                        <p:nvPr/>
                      </p:nvPicPr>
                      <p:blipFill>
                        <a:blip r:embed="rId9">
                          <a:lum bright="100000"/>
                        </a:blip>
                        <a:stretch>
                          <a:fillRect/>
                        </a:stretch>
                      </p:blipFill>
                      <p:spPr>
                        <a:xfrm>
                          <a:off x="7795" y="5187"/>
                          <a:ext cx="1483" cy="365"/>
                        </a:xfrm>
                        <a:prstGeom prst="rect">
                          <a:avLst/>
                        </a:prstGeom>
                        <a:noFill/>
                        <a:ln w="38100">
                          <a:noFill/>
                          <a:miter/>
                        </a:ln>
                      </p:spPr>
                    </p:pic>
                  </p:oleObj>
                </mc:Fallback>
              </mc:AlternateContent>
            </a:graphicData>
          </a:graphic>
        </p:graphicFrame>
        <p:graphicFrame>
          <p:nvGraphicFramePr>
            <p:cNvPr id="60" name="对象 -2147481069"/>
            <p:cNvGraphicFramePr>
              <a:graphicFrameLocks noChangeAspect="1"/>
            </p:cNvGraphicFramePr>
            <p:nvPr>
              <p:custDataLst>
                <p:tags r:id="rId10"/>
              </p:custDataLst>
            </p:nvPr>
          </p:nvGraphicFramePr>
          <p:xfrm>
            <a:off x="9600" y="5709"/>
            <a:ext cx="1483" cy="365"/>
          </p:xfrm>
          <a:graphic>
            <a:graphicData uri="http://schemas.openxmlformats.org/presentationml/2006/ole">
              <mc:AlternateContent xmlns:mc="http://schemas.openxmlformats.org/markup-compatibility/2006">
                <mc:Choice xmlns:v="urn:schemas-microsoft-com:vml" Requires="v">
                  <p:oleObj spid="_x0000_s61" name="" r:id="rId11" imgW="939800" imgH="228600" progId="Equation.KSEE3">
                    <p:embed/>
                  </p:oleObj>
                </mc:Choice>
                <mc:Fallback>
                  <p:oleObj name="" r:id="rId11" imgW="939800" imgH="228600" progId="Equation.KSEE3">
                    <p:embed/>
                    <p:pic>
                      <p:nvPicPr>
                        <p:cNvPr id="0" name="图片 58"/>
                        <p:cNvPicPr/>
                        <p:nvPr/>
                      </p:nvPicPr>
                      <p:blipFill>
                        <a:blip r:embed="rId12">
                          <a:lum bright="100000"/>
                        </a:blip>
                        <a:stretch>
                          <a:fillRect/>
                        </a:stretch>
                      </p:blipFill>
                      <p:spPr>
                        <a:xfrm>
                          <a:off x="9600" y="5709"/>
                          <a:ext cx="1483" cy="365"/>
                        </a:xfrm>
                        <a:prstGeom prst="rect">
                          <a:avLst/>
                        </a:prstGeom>
                        <a:noFill/>
                        <a:ln w="38100">
                          <a:noFill/>
                          <a:miter/>
                        </a:ln>
                      </p:spPr>
                    </p:pic>
                  </p:oleObj>
                </mc:Fallback>
              </mc:AlternateContent>
            </a:graphicData>
          </a:graphic>
        </p:graphicFrame>
      </p:grpSp>
      <p:sp>
        <p:nvSpPr>
          <p:cNvPr id="10" name="文本框 9"/>
          <p:cNvSpPr txBox="1"/>
          <p:nvPr>
            <p:custDataLst>
              <p:tags r:id="rId13"/>
            </p:custDataLst>
          </p:nvPr>
        </p:nvSpPr>
        <p:spPr>
          <a:xfrm>
            <a:off x="2651760" y="1668145"/>
            <a:ext cx="7212330" cy="306705"/>
          </a:xfrm>
          <a:prstGeom prst="rect">
            <a:avLst/>
          </a:prstGeom>
          <a:noFill/>
          <a:ln w="9525">
            <a:noFill/>
          </a:ln>
        </p:spPr>
        <p:txBody>
          <a:bodyPr wrap="square">
            <a:spAutoFit/>
          </a:bodyPr>
          <a:p>
            <a:pPr indent="0">
              <a:lnSpc>
                <a:spcPct val="100000"/>
              </a:lnSpc>
              <a:buFont typeface="Wingdings" panose="05000000000000000000" charset="0"/>
              <a:buNone/>
            </a:pPr>
            <a:r>
              <a:rPr lang="zh-CN" altLang="en-US" sz="1400" b="0">
                <a:solidFill>
                  <a:srgbClr val="FFFF00"/>
                </a:solidFill>
                <a:latin typeface="+mn-ea"/>
              </a:rPr>
              <a:t>以贝叶斯网络（表示）、定位</a:t>
            </a:r>
            <a:r>
              <a:rPr lang="en-US" altLang="zh-CN" sz="1400" b="0">
                <a:solidFill>
                  <a:srgbClr val="FFFF00"/>
                </a:solidFill>
                <a:latin typeface="+mn-ea"/>
              </a:rPr>
              <a:t>(</a:t>
            </a:r>
            <a:r>
              <a:rPr lang="zh-CN" altLang="en-US" sz="1400" b="0">
                <a:solidFill>
                  <a:srgbClr val="FFFF00"/>
                </a:solidFill>
                <a:latin typeface="+mn-ea"/>
              </a:rPr>
              <a:t>待估问题</a:t>
            </a:r>
            <a:r>
              <a:rPr lang="en-US" altLang="zh-CN" sz="1400" b="0">
                <a:solidFill>
                  <a:srgbClr val="FFFF00"/>
                </a:solidFill>
                <a:latin typeface="+mn-ea"/>
              </a:rPr>
              <a:t>)</a:t>
            </a:r>
            <a:r>
              <a:rPr lang="zh-CN" altLang="en-US" sz="1400" b="0">
                <a:solidFill>
                  <a:srgbClr val="FFFF00"/>
                </a:solidFill>
                <a:latin typeface="+mn-ea"/>
              </a:rPr>
              <a:t>、贝叶斯估计（求解方法）这种情况为例来讨论：</a:t>
            </a:r>
            <a:endParaRPr lang="zh-CN" altLang="en-US" sz="1400" b="0">
              <a:solidFill>
                <a:srgbClr val="FFFF00"/>
              </a:solidFill>
              <a:latin typeface="+mn-ea"/>
            </a:endParaRPr>
          </a:p>
        </p:txBody>
      </p:sp>
      <p:pic>
        <p:nvPicPr>
          <p:cNvPr id="62" name="图片 61" descr="捕获"/>
          <p:cNvPicPr>
            <a:picLocks noChangeAspect="1"/>
          </p:cNvPicPr>
          <p:nvPr/>
        </p:nvPicPr>
        <p:blipFill>
          <a:blip r:embed="rId14"/>
          <a:stretch>
            <a:fillRect/>
          </a:stretch>
        </p:blipFill>
        <p:spPr>
          <a:xfrm>
            <a:off x="108585" y="4077335"/>
            <a:ext cx="5229225" cy="1257300"/>
          </a:xfrm>
          <a:prstGeom prst="rect">
            <a:avLst/>
          </a:prstGeom>
        </p:spPr>
      </p:pic>
      <p:pic>
        <p:nvPicPr>
          <p:cNvPr id="12" name="图片 11" descr="图片4"/>
          <p:cNvPicPr>
            <a:picLocks noChangeAspect="1"/>
          </p:cNvPicPr>
          <p:nvPr/>
        </p:nvPicPr>
        <p:blipFill>
          <a:blip r:embed="rId15"/>
          <a:stretch>
            <a:fillRect/>
          </a:stretch>
        </p:blipFill>
        <p:spPr>
          <a:xfrm>
            <a:off x="5442585" y="2428875"/>
            <a:ext cx="6649085" cy="4036695"/>
          </a:xfrm>
          <a:prstGeom prst="rect">
            <a:avLst/>
          </a:prstGeom>
        </p:spPr>
      </p:pic>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blinds(horizontal)">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的价值是什么？</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6" name="圆角矩形 5"/>
          <p:cNvSpPr/>
          <p:nvPr/>
        </p:nvSpPr>
        <p:spPr>
          <a:xfrm>
            <a:off x="342900" y="1671955"/>
            <a:ext cx="18472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躯体使智能得以延展</a:t>
            </a:r>
            <a:endParaRPr lang="zh-CN" altLang="en-US" sz="1400" b="1">
              <a:solidFill>
                <a:srgbClr val="FFFF00"/>
              </a:solidFill>
              <a:latin typeface="+mn-ea"/>
              <a:sym typeface="+mn-ea"/>
            </a:endParaRPr>
          </a:p>
        </p:txBody>
      </p:sp>
      <p:sp>
        <p:nvSpPr>
          <p:cNvPr id="14" name="圆角矩形 13"/>
          <p:cNvSpPr/>
          <p:nvPr>
            <p:custDataLst>
              <p:tags r:id="rId5"/>
            </p:custDataLst>
          </p:nvPr>
        </p:nvSpPr>
        <p:spPr>
          <a:xfrm>
            <a:off x="3063240" y="1671955"/>
            <a:ext cx="203263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AI</a:t>
            </a:r>
            <a:r>
              <a:rPr lang="zh-CN" altLang="en-US" sz="1400" b="1">
                <a:solidFill>
                  <a:srgbClr val="FFFF00"/>
                </a:solidFill>
                <a:latin typeface="+mn-ea"/>
                <a:sym typeface="+mn-ea"/>
              </a:rPr>
              <a:t>的最终归宿是机器人</a:t>
            </a:r>
            <a:endParaRPr lang="zh-CN" altLang="en-US" sz="1400" b="1">
              <a:solidFill>
                <a:srgbClr val="FFFF00"/>
              </a:solidFill>
              <a:latin typeface="+mn-ea"/>
              <a:sym typeface="+mn-ea"/>
            </a:endParaRPr>
          </a:p>
        </p:txBody>
      </p:sp>
      <p:sp>
        <p:nvSpPr>
          <p:cNvPr id="17" name="圆角矩形 16"/>
          <p:cNvSpPr/>
          <p:nvPr>
            <p:custDataLst>
              <p:tags r:id="rId6"/>
            </p:custDataLst>
          </p:nvPr>
        </p:nvSpPr>
        <p:spPr>
          <a:xfrm>
            <a:off x="6047105" y="1671955"/>
            <a:ext cx="18853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机器人的完全自主化</a:t>
            </a:r>
            <a:endParaRPr lang="en-US" altLang="zh-CN" sz="1400" b="1">
              <a:solidFill>
                <a:srgbClr val="FFFF00"/>
              </a:solidFill>
              <a:latin typeface="+mn-ea"/>
              <a:sym typeface="+mn-ea"/>
            </a:endParaRPr>
          </a:p>
        </p:txBody>
      </p:sp>
      <p:sp>
        <p:nvSpPr>
          <p:cNvPr id="18" name="圆角矩形 17"/>
          <p:cNvSpPr/>
          <p:nvPr>
            <p:custDataLst>
              <p:tags r:id="rId7"/>
            </p:custDataLst>
          </p:nvPr>
        </p:nvSpPr>
        <p:spPr>
          <a:xfrm>
            <a:off x="8817610" y="1671955"/>
            <a:ext cx="129476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自主移动技术</a:t>
            </a:r>
            <a:endParaRPr lang="zh-CN" altLang="en-US" sz="1400" b="1">
              <a:solidFill>
                <a:srgbClr val="FFFF00"/>
              </a:solidFill>
              <a:latin typeface="+mn-ea"/>
              <a:sym typeface="+mn-ea"/>
            </a:endParaRPr>
          </a:p>
        </p:txBody>
      </p:sp>
      <p:sp>
        <p:nvSpPr>
          <p:cNvPr id="19" name="圆角矩形 18"/>
          <p:cNvSpPr/>
          <p:nvPr>
            <p:custDataLst>
              <p:tags r:id="rId8"/>
            </p:custDataLst>
          </p:nvPr>
        </p:nvSpPr>
        <p:spPr>
          <a:xfrm>
            <a:off x="10925175" y="1671955"/>
            <a:ext cx="943610"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SLAM</a:t>
            </a:r>
            <a:endParaRPr lang="en-US" altLang="zh-CN" sz="1400" b="1">
              <a:solidFill>
                <a:srgbClr val="FFFF00"/>
              </a:solidFill>
              <a:latin typeface="+mn-ea"/>
              <a:sym typeface="+mn-ea"/>
            </a:endParaRPr>
          </a:p>
        </p:txBody>
      </p:sp>
      <p:sp>
        <p:nvSpPr>
          <p:cNvPr id="20" name="右箭头 19"/>
          <p:cNvSpPr/>
          <p:nvPr/>
        </p:nvSpPr>
        <p:spPr>
          <a:xfrm>
            <a:off x="2333625" y="168084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右箭头 20"/>
          <p:cNvSpPr/>
          <p:nvPr>
            <p:custDataLst>
              <p:tags r:id="rId9"/>
            </p:custDataLst>
          </p:nvPr>
        </p:nvSpPr>
        <p:spPr>
          <a:xfrm>
            <a:off x="5266690"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右箭头 21"/>
          <p:cNvSpPr/>
          <p:nvPr>
            <p:custDataLst>
              <p:tags r:id="rId10"/>
            </p:custDataLst>
          </p:nvPr>
        </p:nvSpPr>
        <p:spPr>
          <a:xfrm>
            <a:off x="8103235"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custDataLst>
              <p:tags r:id="rId11"/>
            </p:custDataLst>
          </p:nvPr>
        </p:nvSpPr>
        <p:spPr>
          <a:xfrm>
            <a:off x="10247630" y="169100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圆角矩形 24"/>
          <p:cNvSpPr/>
          <p:nvPr>
            <p:custDataLst>
              <p:tags r:id="rId12"/>
            </p:custDataLst>
          </p:nvPr>
        </p:nvSpPr>
        <p:spPr>
          <a:xfrm>
            <a:off x="2995930" y="1475740"/>
            <a:ext cx="2166620" cy="755015"/>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图层 1"/>
          <p:cNvPicPr>
            <a:picLocks noChangeAspect="1"/>
          </p:cNvPicPr>
          <p:nvPr/>
        </p:nvPicPr>
        <p:blipFill>
          <a:blip r:embed="rId13"/>
          <a:stretch>
            <a:fillRect/>
          </a:stretch>
        </p:blipFill>
        <p:spPr>
          <a:xfrm>
            <a:off x="681990" y="2967355"/>
            <a:ext cx="1168400" cy="3012440"/>
          </a:xfrm>
          <a:prstGeom prst="rect">
            <a:avLst/>
          </a:prstGeom>
        </p:spPr>
      </p:pic>
      <p:sp>
        <p:nvSpPr>
          <p:cNvPr id="5" name="圆角矩形 4"/>
          <p:cNvSpPr/>
          <p:nvPr/>
        </p:nvSpPr>
        <p:spPr>
          <a:xfrm>
            <a:off x="867410" y="2852420"/>
            <a:ext cx="808355" cy="66675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681990" y="3577590"/>
            <a:ext cx="1168400" cy="247586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2462530" y="3634740"/>
            <a:ext cx="640080" cy="368300"/>
          </a:xfrm>
          <a:prstGeom prst="rect">
            <a:avLst/>
          </a:prstGeom>
          <a:noFill/>
        </p:spPr>
        <p:txBody>
          <a:bodyPr wrap="none" rtlCol="0">
            <a:spAutoFit/>
          </a:bodyPr>
          <a:p>
            <a:r>
              <a:rPr lang="zh-CN" altLang="en-US">
                <a:solidFill>
                  <a:srgbClr val="FFFF00"/>
                </a:solidFill>
              </a:rPr>
              <a:t>语言</a:t>
            </a:r>
            <a:endParaRPr lang="zh-CN" altLang="en-US">
              <a:solidFill>
                <a:srgbClr val="FFFF00"/>
              </a:solidFill>
            </a:endParaRPr>
          </a:p>
        </p:txBody>
      </p:sp>
      <p:pic>
        <p:nvPicPr>
          <p:cNvPr id="9" name="图片 8"/>
          <p:cNvPicPr>
            <a:picLocks noChangeAspect="1"/>
          </p:cNvPicPr>
          <p:nvPr/>
        </p:nvPicPr>
        <p:blipFill>
          <a:blip r:embed="rId14"/>
          <a:stretch>
            <a:fillRect/>
          </a:stretch>
        </p:blipFill>
        <p:spPr>
          <a:xfrm>
            <a:off x="2266950" y="2788285"/>
            <a:ext cx="1024255" cy="789305"/>
          </a:xfrm>
          <a:prstGeom prst="rect">
            <a:avLst/>
          </a:prstGeom>
        </p:spPr>
      </p:pic>
      <p:sp>
        <p:nvSpPr>
          <p:cNvPr id="10" name="文本框 9"/>
          <p:cNvSpPr txBox="1"/>
          <p:nvPr/>
        </p:nvSpPr>
        <p:spPr>
          <a:xfrm>
            <a:off x="3882390" y="3557270"/>
            <a:ext cx="640080" cy="368300"/>
          </a:xfrm>
          <a:prstGeom prst="rect">
            <a:avLst/>
          </a:prstGeom>
          <a:noFill/>
        </p:spPr>
        <p:txBody>
          <a:bodyPr wrap="none" rtlCol="0">
            <a:spAutoFit/>
          </a:bodyPr>
          <a:p>
            <a:r>
              <a:rPr lang="zh-CN" altLang="en-US">
                <a:solidFill>
                  <a:srgbClr val="FFFF00"/>
                </a:solidFill>
              </a:rPr>
              <a:t>文字</a:t>
            </a:r>
            <a:endParaRPr lang="zh-CN" altLang="en-US">
              <a:solidFill>
                <a:srgbClr val="FFFF00"/>
              </a:solidFill>
            </a:endParaRPr>
          </a:p>
        </p:txBody>
      </p:sp>
      <p:pic>
        <p:nvPicPr>
          <p:cNvPr id="12" name="图片 11"/>
          <p:cNvPicPr>
            <a:picLocks noChangeAspect="1"/>
          </p:cNvPicPr>
          <p:nvPr/>
        </p:nvPicPr>
        <p:blipFill>
          <a:blip r:embed="rId15"/>
          <a:stretch>
            <a:fillRect/>
          </a:stretch>
        </p:blipFill>
        <p:spPr>
          <a:xfrm>
            <a:off x="3762375" y="2788285"/>
            <a:ext cx="871855" cy="798830"/>
          </a:xfrm>
          <a:prstGeom prst="rect">
            <a:avLst/>
          </a:prstGeom>
        </p:spPr>
      </p:pic>
      <p:pic>
        <p:nvPicPr>
          <p:cNvPr id="16" name="图片 15"/>
          <p:cNvPicPr>
            <a:picLocks noChangeAspect="1"/>
          </p:cNvPicPr>
          <p:nvPr/>
        </p:nvPicPr>
        <p:blipFill>
          <a:blip r:embed="rId16"/>
          <a:stretch>
            <a:fillRect/>
          </a:stretch>
        </p:blipFill>
        <p:spPr>
          <a:xfrm>
            <a:off x="5125085" y="2727960"/>
            <a:ext cx="602615" cy="927735"/>
          </a:xfrm>
          <a:prstGeom prst="rect">
            <a:avLst/>
          </a:prstGeom>
        </p:spPr>
      </p:pic>
      <p:sp>
        <p:nvSpPr>
          <p:cNvPr id="33" name="文本框 32"/>
          <p:cNvSpPr txBox="1"/>
          <p:nvPr/>
        </p:nvSpPr>
        <p:spPr>
          <a:xfrm>
            <a:off x="5228590" y="3655695"/>
            <a:ext cx="411480" cy="368300"/>
          </a:xfrm>
          <a:prstGeom prst="rect">
            <a:avLst/>
          </a:prstGeom>
          <a:noFill/>
        </p:spPr>
        <p:txBody>
          <a:bodyPr wrap="none" rtlCol="0">
            <a:spAutoFit/>
          </a:bodyPr>
          <a:p>
            <a:r>
              <a:rPr lang="zh-CN" altLang="en-US">
                <a:solidFill>
                  <a:srgbClr val="FFFF00"/>
                </a:solidFill>
              </a:rPr>
              <a:t>纸</a:t>
            </a:r>
            <a:endParaRPr lang="zh-CN" altLang="en-US">
              <a:solidFill>
                <a:srgbClr val="FFFF00"/>
              </a:solidFill>
            </a:endParaRPr>
          </a:p>
        </p:txBody>
      </p:sp>
      <p:pic>
        <p:nvPicPr>
          <p:cNvPr id="34" name="图片 33"/>
          <p:cNvPicPr>
            <a:picLocks noChangeAspect="1"/>
          </p:cNvPicPr>
          <p:nvPr/>
        </p:nvPicPr>
        <p:blipFill>
          <a:blip r:embed="rId17"/>
          <a:stretch>
            <a:fillRect/>
          </a:stretch>
        </p:blipFill>
        <p:spPr>
          <a:xfrm>
            <a:off x="6111240" y="2759710"/>
            <a:ext cx="1416685" cy="852170"/>
          </a:xfrm>
          <a:prstGeom prst="rect">
            <a:avLst/>
          </a:prstGeom>
        </p:spPr>
      </p:pic>
      <p:sp>
        <p:nvSpPr>
          <p:cNvPr id="35" name="文本框 34"/>
          <p:cNvSpPr txBox="1"/>
          <p:nvPr/>
        </p:nvSpPr>
        <p:spPr>
          <a:xfrm>
            <a:off x="6384925" y="3655695"/>
            <a:ext cx="868680" cy="368300"/>
          </a:xfrm>
          <a:prstGeom prst="rect">
            <a:avLst/>
          </a:prstGeom>
          <a:noFill/>
        </p:spPr>
        <p:txBody>
          <a:bodyPr wrap="none" rtlCol="0">
            <a:spAutoFit/>
          </a:bodyPr>
          <a:p>
            <a:r>
              <a:rPr lang="zh-CN" altLang="en-US">
                <a:solidFill>
                  <a:srgbClr val="FDF731"/>
                </a:solidFill>
              </a:rPr>
              <a:t>互联网</a:t>
            </a:r>
            <a:endParaRPr lang="zh-CN" altLang="en-US">
              <a:solidFill>
                <a:srgbClr val="FDF731"/>
              </a:solidFill>
            </a:endParaRPr>
          </a:p>
        </p:txBody>
      </p:sp>
      <p:pic>
        <p:nvPicPr>
          <p:cNvPr id="36" name="图片 35"/>
          <p:cNvPicPr>
            <a:picLocks noChangeAspect="1"/>
          </p:cNvPicPr>
          <p:nvPr/>
        </p:nvPicPr>
        <p:blipFill>
          <a:blip r:embed="rId18"/>
          <a:stretch>
            <a:fillRect/>
          </a:stretch>
        </p:blipFill>
        <p:spPr>
          <a:xfrm>
            <a:off x="7941310" y="2798445"/>
            <a:ext cx="1181100" cy="758825"/>
          </a:xfrm>
          <a:prstGeom prst="rect">
            <a:avLst/>
          </a:prstGeom>
        </p:spPr>
      </p:pic>
      <p:sp>
        <p:nvSpPr>
          <p:cNvPr id="37" name="文本框 36"/>
          <p:cNvSpPr txBox="1"/>
          <p:nvPr/>
        </p:nvSpPr>
        <p:spPr>
          <a:xfrm>
            <a:off x="7988935" y="3634740"/>
            <a:ext cx="1097280" cy="368300"/>
          </a:xfrm>
          <a:prstGeom prst="rect">
            <a:avLst/>
          </a:prstGeom>
          <a:noFill/>
        </p:spPr>
        <p:txBody>
          <a:bodyPr wrap="none" rtlCol="0">
            <a:spAutoFit/>
          </a:bodyPr>
          <a:p>
            <a:r>
              <a:rPr lang="zh-CN" altLang="en-US">
                <a:solidFill>
                  <a:srgbClr val="FDF731"/>
                </a:solidFill>
              </a:rPr>
              <a:t>人工智能</a:t>
            </a:r>
            <a:endParaRPr lang="zh-CN" altLang="en-US">
              <a:solidFill>
                <a:srgbClr val="FDF731"/>
              </a:solidFill>
            </a:endParaRPr>
          </a:p>
        </p:txBody>
      </p:sp>
      <p:pic>
        <p:nvPicPr>
          <p:cNvPr id="38" name="图片 37"/>
          <p:cNvPicPr>
            <a:picLocks noChangeAspect="1"/>
          </p:cNvPicPr>
          <p:nvPr/>
        </p:nvPicPr>
        <p:blipFill>
          <a:blip r:embed="rId19"/>
          <a:stretch>
            <a:fillRect/>
          </a:stretch>
        </p:blipFill>
        <p:spPr>
          <a:xfrm>
            <a:off x="2307590" y="4776470"/>
            <a:ext cx="755650" cy="971550"/>
          </a:xfrm>
          <a:prstGeom prst="rect">
            <a:avLst/>
          </a:prstGeom>
        </p:spPr>
      </p:pic>
      <p:sp>
        <p:nvSpPr>
          <p:cNvPr id="39" name="文本框 38"/>
          <p:cNvSpPr txBox="1"/>
          <p:nvPr/>
        </p:nvSpPr>
        <p:spPr>
          <a:xfrm>
            <a:off x="2333625" y="5821680"/>
            <a:ext cx="640080" cy="368300"/>
          </a:xfrm>
          <a:prstGeom prst="rect">
            <a:avLst/>
          </a:prstGeom>
          <a:noFill/>
        </p:spPr>
        <p:txBody>
          <a:bodyPr wrap="none" rtlCol="0">
            <a:spAutoFit/>
          </a:bodyPr>
          <a:p>
            <a:r>
              <a:rPr lang="zh-CN" altLang="en-US">
                <a:solidFill>
                  <a:srgbClr val="FFFF00"/>
                </a:solidFill>
              </a:rPr>
              <a:t>石器</a:t>
            </a:r>
            <a:endParaRPr lang="zh-CN" altLang="en-US">
              <a:solidFill>
                <a:srgbClr val="FFFF00"/>
              </a:solidFill>
            </a:endParaRPr>
          </a:p>
        </p:txBody>
      </p:sp>
      <p:pic>
        <p:nvPicPr>
          <p:cNvPr id="40" name="图片 39"/>
          <p:cNvPicPr>
            <a:picLocks noChangeAspect="1"/>
          </p:cNvPicPr>
          <p:nvPr/>
        </p:nvPicPr>
        <p:blipFill>
          <a:blip r:embed="rId20"/>
          <a:stretch>
            <a:fillRect/>
          </a:stretch>
        </p:blipFill>
        <p:spPr>
          <a:xfrm rot="5400000">
            <a:off x="3496945" y="4878070"/>
            <a:ext cx="1026795" cy="785495"/>
          </a:xfrm>
          <a:prstGeom prst="rect">
            <a:avLst/>
          </a:prstGeom>
        </p:spPr>
      </p:pic>
      <p:sp>
        <p:nvSpPr>
          <p:cNvPr id="41" name="文本框 40"/>
          <p:cNvSpPr txBox="1"/>
          <p:nvPr/>
        </p:nvSpPr>
        <p:spPr>
          <a:xfrm>
            <a:off x="3689985" y="5833110"/>
            <a:ext cx="640080" cy="368300"/>
          </a:xfrm>
          <a:prstGeom prst="rect">
            <a:avLst/>
          </a:prstGeom>
          <a:noFill/>
        </p:spPr>
        <p:txBody>
          <a:bodyPr wrap="none" rtlCol="0">
            <a:spAutoFit/>
          </a:bodyPr>
          <a:p>
            <a:r>
              <a:rPr lang="zh-CN" altLang="en-US">
                <a:solidFill>
                  <a:srgbClr val="FFFF00"/>
                </a:solidFill>
              </a:rPr>
              <a:t>铁器</a:t>
            </a:r>
            <a:endParaRPr lang="zh-CN" altLang="en-US">
              <a:solidFill>
                <a:srgbClr val="FFFF00"/>
              </a:solidFill>
            </a:endParaRPr>
          </a:p>
        </p:txBody>
      </p:sp>
      <p:pic>
        <p:nvPicPr>
          <p:cNvPr id="42" name="图片 41"/>
          <p:cNvPicPr>
            <a:picLocks noChangeAspect="1"/>
          </p:cNvPicPr>
          <p:nvPr/>
        </p:nvPicPr>
        <p:blipFill>
          <a:blip r:embed="rId21"/>
          <a:stretch>
            <a:fillRect/>
          </a:stretch>
        </p:blipFill>
        <p:spPr>
          <a:xfrm>
            <a:off x="5003800" y="4749800"/>
            <a:ext cx="1551940" cy="1034415"/>
          </a:xfrm>
          <a:prstGeom prst="rect">
            <a:avLst/>
          </a:prstGeom>
        </p:spPr>
      </p:pic>
      <p:pic>
        <p:nvPicPr>
          <p:cNvPr id="43" name="图片 42"/>
          <p:cNvPicPr>
            <a:picLocks noChangeAspect="1"/>
          </p:cNvPicPr>
          <p:nvPr/>
        </p:nvPicPr>
        <p:blipFill>
          <a:blip r:embed="rId22"/>
          <a:stretch>
            <a:fillRect/>
          </a:stretch>
        </p:blipFill>
        <p:spPr>
          <a:xfrm>
            <a:off x="7124700" y="4776470"/>
            <a:ext cx="1961515" cy="944880"/>
          </a:xfrm>
          <a:prstGeom prst="rect">
            <a:avLst/>
          </a:prstGeom>
        </p:spPr>
      </p:pic>
      <p:sp>
        <p:nvSpPr>
          <p:cNvPr id="44" name="文本框 43"/>
          <p:cNvSpPr txBox="1"/>
          <p:nvPr/>
        </p:nvSpPr>
        <p:spPr>
          <a:xfrm>
            <a:off x="5407025" y="5855335"/>
            <a:ext cx="640080" cy="368300"/>
          </a:xfrm>
          <a:prstGeom prst="rect">
            <a:avLst/>
          </a:prstGeom>
          <a:noFill/>
        </p:spPr>
        <p:txBody>
          <a:bodyPr wrap="none" rtlCol="0">
            <a:spAutoFit/>
          </a:bodyPr>
          <a:p>
            <a:r>
              <a:rPr lang="zh-CN" altLang="en-US">
                <a:solidFill>
                  <a:srgbClr val="FFFF00"/>
                </a:solidFill>
              </a:rPr>
              <a:t>汽车</a:t>
            </a:r>
            <a:endParaRPr lang="zh-CN" altLang="en-US">
              <a:solidFill>
                <a:srgbClr val="FFFF00"/>
              </a:solidFill>
            </a:endParaRPr>
          </a:p>
        </p:txBody>
      </p:sp>
      <p:sp>
        <p:nvSpPr>
          <p:cNvPr id="45" name="文本框 44"/>
          <p:cNvSpPr txBox="1"/>
          <p:nvPr/>
        </p:nvSpPr>
        <p:spPr>
          <a:xfrm>
            <a:off x="7785100" y="5784215"/>
            <a:ext cx="640080" cy="368300"/>
          </a:xfrm>
          <a:prstGeom prst="rect">
            <a:avLst/>
          </a:prstGeom>
          <a:noFill/>
        </p:spPr>
        <p:txBody>
          <a:bodyPr wrap="none" rtlCol="0">
            <a:spAutoFit/>
          </a:bodyPr>
          <a:p>
            <a:r>
              <a:rPr lang="zh-CN" altLang="en-US">
                <a:solidFill>
                  <a:srgbClr val="FFFF00"/>
                </a:solidFill>
              </a:rPr>
              <a:t>飞机</a:t>
            </a:r>
            <a:endParaRPr lang="zh-CN" altLang="en-US">
              <a:solidFill>
                <a:srgbClr val="FFFF00"/>
              </a:solidFill>
            </a:endParaRPr>
          </a:p>
        </p:txBody>
      </p:sp>
      <p:pic>
        <p:nvPicPr>
          <p:cNvPr id="47" name="图片 46"/>
          <p:cNvPicPr>
            <a:picLocks noChangeAspect="1"/>
          </p:cNvPicPr>
          <p:nvPr/>
        </p:nvPicPr>
        <p:blipFill>
          <a:blip r:embed="rId23"/>
          <a:stretch>
            <a:fillRect/>
          </a:stretch>
        </p:blipFill>
        <p:spPr>
          <a:xfrm>
            <a:off x="9537700" y="3519170"/>
            <a:ext cx="991235" cy="1568450"/>
          </a:xfrm>
          <a:prstGeom prst="rect">
            <a:avLst/>
          </a:prstGeom>
        </p:spPr>
      </p:pic>
      <p:sp>
        <p:nvSpPr>
          <p:cNvPr id="48" name="文本框 47"/>
          <p:cNvSpPr txBox="1"/>
          <p:nvPr/>
        </p:nvSpPr>
        <p:spPr>
          <a:xfrm>
            <a:off x="9599295" y="5166995"/>
            <a:ext cx="868680" cy="368300"/>
          </a:xfrm>
          <a:prstGeom prst="rect">
            <a:avLst/>
          </a:prstGeom>
          <a:noFill/>
        </p:spPr>
        <p:txBody>
          <a:bodyPr wrap="none" rtlCol="0">
            <a:spAutoFit/>
          </a:bodyPr>
          <a:p>
            <a:r>
              <a:rPr lang="zh-CN" altLang="en-US">
                <a:solidFill>
                  <a:srgbClr val="FDF731"/>
                </a:solidFill>
              </a:rPr>
              <a:t>机器人</a:t>
            </a:r>
            <a:endParaRPr lang="zh-CN" altLang="en-US">
              <a:solidFill>
                <a:srgbClr val="FDF731"/>
              </a:solidFill>
            </a:endParaRPr>
          </a:p>
        </p:txBody>
      </p:sp>
      <p:cxnSp>
        <p:nvCxnSpPr>
          <p:cNvPr id="49" name="直接箭头连接符 48"/>
          <p:cNvCxnSpPr>
            <a:stCxn id="5" idx="3"/>
            <a:endCxn id="9" idx="1"/>
          </p:cNvCxnSpPr>
          <p:nvPr/>
        </p:nvCxnSpPr>
        <p:spPr>
          <a:xfrm flipV="1">
            <a:off x="1675765" y="3183255"/>
            <a:ext cx="591185"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a:stCxn id="9" idx="3"/>
            <a:endCxn id="12" idx="1"/>
          </p:cNvCxnSpPr>
          <p:nvPr/>
        </p:nvCxnSpPr>
        <p:spPr>
          <a:xfrm>
            <a:off x="3291205" y="3183255"/>
            <a:ext cx="471170" cy="4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1" name="直接箭头连接符 50"/>
          <p:cNvCxnSpPr>
            <a:stCxn id="12" idx="3"/>
            <a:endCxn id="16" idx="1"/>
          </p:cNvCxnSpPr>
          <p:nvPr/>
        </p:nvCxnSpPr>
        <p:spPr>
          <a:xfrm>
            <a:off x="4634230" y="3187700"/>
            <a:ext cx="490855" cy="4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2" name="直接箭头连接符 51"/>
          <p:cNvCxnSpPr>
            <a:stCxn id="16" idx="3"/>
            <a:endCxn id="34" idx="1"/>
          </p:cNvCxnSpPr>
          <p:nvPr/>
        </p:nvCxnSpPr>
        <p:spPr>
          <a:xfrm flipV="1">
            <a:off x="5727700" y="3185795"/>
            <a:ext cx="38354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a:stCxn id="34" idx="3"/>
            <a:endCxn id="36" idx="1"/>
          </p:cNvCxnSpPr>
          <p:nvPr/>
        </p:nvCxnSpPr>
        <p:spPr>
          <a:xfrm flipV="1">
            <a:off x="7527925" y="3178175"/>
            <a:ext cx="41338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a:endCxn id="38" idx="1"/>
          </p:cNvCxnSpPr>
          <p:nvPr/>
        </p:nvCxnSpPr>
        <p:spPr>
          <a:xfrm flipV="1">
            <a:off x="1840865" y="5262245"/>
            <a:ext cx="466725"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a:stCxn id="38" idx="3"/>
            <a:endCxn id="40" idx="2"/>
          </p:cNvCxnSpPr>
          <p:nvPr/>
        </p:nvCxnSpPr>
        <p:spPr>
          <a:xfrm>
            <a:off x="3063240" y="5262245"/>
            <a:ext cx="554355" cy="88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6" name="直接箭头连接符 55"/>
          <p:cNvCxnSpPr>
            <a:stCxn id="40" idx="0"/>
            <a:endCxn id="42" idx="1"/>
          </p:cNvCxnSpPr>
          <p:nvPr/>
        </p:nvCxnSpPr>
        <p:spPr>
          <a:xfrm flipV="1">
            <a:off x="4403090" y="5267325"/>
            <a:ext cx="600710"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56"/>
          <p:cNvCxnSpPr>
            <a:stCxn id="42" idx="3"/>
            <a:endCxn id="43" idx="1"/>
          </p:cNvCxnSpPr>
          <p:nvPr/>
        </p:nvCxnSpPr>
        <p:spPr>
          <a:xfrm flipV="1">
            <a:off x="6555740" y="5248910"/>
            <a:ext cx="568960" cy="184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8" name="直接箭头连接符 57"/>
          <p:cNvCxnSpPr>
            <a:stCxn id="36" idx="3"/>
            <a:endCxn id="47" idx="1"/>
          </p:cNvCxnSpPr>
          <p:nvPr/>
        </p:nvCxnSpPr>
        <p:spPr>
          <a:xfrm>
            <a:off x="9122410" y="3178175"/>
            <a:ext cx="415290" cy="11252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9" name="直接箭头连接符 58"/>
          <p:cNvCxnSpPr>
            <a:stCxn id="43" idx="3"/>
            <a:endCxn id="47" idx="1"/>
          </p:cNvCxnSpPr>
          <p:nvPr/>
        </p:nvCxnSpPr>
        <p:spPr>
          <a:xfrm flipV="1">
            <a:off x="9086215" y="4303395"/>
            <a:ext cx="451485" cy="9455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0" name="文本框 59"/>
          <p:cNvSpPr txBox="1"/>
          <p:nvPr/>
        </p:nvSpPr>
        <p:spPr>
          <a:xfrm>
            <a:off x="10596880" y="3719195"/>
            <a:ext cx="1535430" cy="1168400"/>
          </a:xfrm>
          <a:prstGeom prst="rect">
            <a:avLst/>
          </a:prstGeom>
          <a:noFill/>
        </p:spPr>
        <p:txBody>
          <a:bodyPr wrap="none" rtlCol="0">
            <a:spAutoFit/>
          </a:bodyPr>
          <a:p>
            <a:pPr marL="285750" indent="-285750">
              <a:lnSpc>
                <a:spcPct val="100000"/>
              </a:lnSpc>
              <a:buFont typeface="Wingdings" panose="05000000000000000000" charset="0"/>
              <a:buChar char="u"/>
            </a:pPr>
            <a:r>
              <a:rPr lang="zh-CN" altLang="en-US" sz="1400">
                <a:solidFill>
                  <a:srgbClr val="FDF731"/>
                </a:solidFill>
              </a:rPr>
              <a:t>人形机器人</a:t>
            </a:r>
            <a:endParaRPr lang="zh-CN" altLang="en-US" sz="1400">
              <a:solidFill>
                <a:srgbClr val="FDF731"/>
              </a:solidFill>
            </a:endParaRPr>
          </a:p>
          <a:p>
            <a:pPr marL="285750" indent="-285750">
              <a:lnSpc>
                <a:spcPct val="100000"/>
              </a:lnSpc>
              <a:buFont typeface="Wingdings" panose="05000000000000000000" charset="0"/>
              <a:buChar char="u"/>
            </a:pPr>
            <a:r>
              <a:rPr lang="zh-CN" altLang="en-US" sz="1400">
                <a:solidFill>
                  <a:srgbClr val="FDF731"/>
                </a:solidFill>
              </a:rPr>
              <a:t>自动驾驶汽车</a:t>
            </a:r>
            <a:endParaRPr lang="zh-CN" altLang="en-US" sz="1400">
              <a:solidFill>
                <a:srgbClr val="FDF731"/>
              </a:solidFill>
            </a:endParaRPr>
          </a:p>
          <a:p>
            <a:pPr marL="285750" indent="-285750">
              <a:lnSpc>
                <a:spcPct val="100000"/>
              </a:lnSpc>
              <a:buFont typeface="Wingdings" panose="05000000000000000000" charset="0"/>
              <a:buChar char="u"/>
            </a:pPr>
            <a:r>
              <a:rPr lang="zh-CN" altLang="en-US" sz="1400">
                <a:solidFill>
                  <a:srgbClr val="FDF731"/>
                </a:solidFill>
              </a:rPr>
              <a:t>无人机</a:t>
            </a:r>
            <a:endParaRPr lang="zh-CN" altLang="en-US" sz="1400">
              <a:solidFill>
                <a:srgbClr val="FDF731"/>
              </a:solidFill>
            </a:endParaRPr>
          </a:p>
          <a:p>
            <a:pPr marL="285750" indent="-285750">
              <a:lnSpc>
                <a:spcPct val="100000"/>
              </a:lnSpc>
              <a:buFont typeface="Wingdings" panose="05000000000000000000" charset="0"/>
              <a:buChar char="u"/>
            </a:pPr>
            <a:r>
              <a:rPr lang="zh-CN" altLang="en-US" sz="1400">
                <a:solidFill>
                  <a:srgbClr val="FDF731"/>
                </a:solidFill>
              </a:rPr>
              <a:t>智能叉车</a:t>
            </a:r>
            <a:endParaRPr lang="zh-CN" altLang="en-US" sz="1400">
              <a:solidFill>
                <a:srgbClr val="FDF731"/>
              </a:solidFill>
            </a:endParaRPr>
          </a:p>
          <a:p>
            <a:pPr marL="285750" indent="-285750">
              <a:lnSpc>
                <a:spcPct val="100000"/>
              </a:lnSpc>
              <a:buFont typeface="Wingdings" panose="05000000000000000000" charset="0"/>
              <a:buChar char="u"/>
            </a:pPr>
            <a:r>
              <a:rPr lang="en-US" altLang="zh-CN" sz="1400">
                <a:solidFill>
                  <a:srgbClr val="FDF731"/>
                </a:solidFill>
              </a:rPr>
              <a:t>...</a:t>
            </a:r>
            <a:endParaRPr lang="en-US" altLang="zh-CN" sz="1400">
              <a:solidFill>
                <a:srgbClr val="FDF731"/>
              </a:solidFill>
            </a:endParaRPr>
          </a:p>
        </p:txBody>
      </p:sp>
    </p:spTree>
    <p:custDataLst>
      <p:tags r:id="rId2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blinds(horizontal)">
                                      <p:cBhvr>
                                        <p:cTn id="22" dur="500"/>
                                        <p:tgtEl>
                                          <p:spTgt spid="49"/>
                                        </p:tgtEl>
                                      </p:cBhvr>
                                    </p:animEffect>
                                  </p:childTnLst>
                                </p:cTn>
                              </p:par>
                              <p:par>
                                <p:cTn id="23" presetID="3" presetClass="entr" presetSubtype="1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blinds(horizontal)">
                                      <p:cBhvr>
                                        <p:cTn id="33" dur="500"/>
                                        <p:tgtEl>
                                          <p:spTgt spid="5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blinds(horizontal)">
                                      <p:cBhvr>
                                        <p:cTn id="44" dur="500"/>
                                        <p:tgtEl>
                                          <p:spTgt spid="51"/>
                                        </p:tgtEl>
                                      </p:cBhvr>
                                    </p:animEffect>
                                  </p:childTnLst>
                                </p:cTn>
                              </p:par>
                              <p:par>
                                <p:cTn id="45" presetID="3" presetClass="entr" presetSubtype="1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blinds(horizontal)">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blinds(horizontal)">
                                      <p:cBhvr>
                                        <p:cTn id="55" dur="500"/>
                                        <p:tgtEl>
                                          <p:spTgt spid="52"/>
                                        </p:tgtEl>
                                      </p:cBhvr>
                                    </p:animEffect>
                                  </p:childTnLst>
                                </p:cTn>
                              </p:par>
                              <p:par>
                                <p:cTn id="56" presetID="3" presetClass="entr" presetSubtype="1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blinds(horizontal)">
                                      <p:cBhvr>
                                        <p:cTn id="58" dur="500"/>
                                        <p:tgtEl>
                                          <p:spTgt spid="34"/>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blinds(horizontal)">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blinds(horizontal)">
                                      <p:cBhvr>
                                        <p:cTn id="66" dur="500"/>
                                        <p:tgtEl>
                                          <p:spTgt spid="53"/>
                                        </p:tgtEl>
                                      </p:cBhvr>
                                    </p:animEffect>
                                  </p:childTnLst>
                                </p:cTn>
                              </p:par>
                              <p:par>
                                <p:cTn id="67" presetID="3" presetClass="entr" presetSubtype="1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blinds(horizontal)">
                                      <p:cBhvr>
                                        <p:cTn id="69" dur="500"/>
                                        <p:tgtEl>
                                          <p:spTgt spid="36"/>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blinds(horizontal)">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blinds(horizontal)">
                                      <p:cBhvr>
                                        <p:cTn id="77" dur="500"/>
                                        <p:tgtEl>
                                          <p:spTgt spid="54"/>
                                        </p:tgtEl>
                                      </p:cBhvr>
                                    </p:animEffect>
                                  </p:childTnLst>
                                </p:cTn>
                              </p:par>
                              <p:par>
                                <p:cTn id="78" presetID="3" presetClass="entr" presetSubtype="10"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linds(horizontal)">
                                      <p:cBhvr>
                                        <p:cTn id="80" dur="500"/>
                                        <p:tgtEl>
                                          <p:spTgt spid="38"/>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blinds(horizontal)">
                                      <p:cBhvr>
                                        <p:cTn id="83" dur="500"/>
                                        <p:tgtEl>
                                          <p:spTgt spid="39"/>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blinds(horizontal)">
                                      <p:cBhvr>
                                        <p:cTn id="88" dur="500"/>
                                        <p:tgtEl>
                                          <p:spTgt spid="55"/>
                                        </p:tgtEl>
                                      </p:cBhvr>
                                    </p:animEffect>
                                  </p:childTnLst>
                                </p:cTn>
                              </p:par>
                              <p:par>
                                <p:cTn id="89" presetID="3" presetClass="entr" presetSubtype="1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blinds(horizontal)">
                                      <p:cBhvr>
                                        <p:cTn id="91" dur="500"/>
                                        <p:tgtEl>
                                          <p:spTgt spid="40"/>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blinds(horizontal)">
                                      <p:cBhvr>
                                        <p:cTn id="94" dur="500"/>
                                        <p:tgtEl>
                                          <p:spTgt spid="41"/>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nodeType="click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blinds(horizontal)">
                                      <p:cBhvr>
                                        <p:cTn id="99" dur="500"/>
                                        <p:tgtEl>
                                          <p:spTgt spid="56"/>
                                        </p:tgtEl>
                                      </p:cBhvr>
                                    </p:animEffect>
                                  </p:childTnLst>
                                </p:cTn>
                              </p:par>
                              <p:par>
                                <p:cTn id="100" presetID="3" presetClass="entr" presetSubtype="10" fill="hold" nodeType="with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blinds(horizontal)">
                                      <p:cBhvr>
                                        <p:cTn id="102" dur="500"/>
                                        <p:tgtEl>
                                          <p:spTgt spid="42"/>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blinds(horizontal)">
                                      <p:cBhvr>
                                        <p:cTn id="105" dur="500"/>
                                        <p:tgtEl>
                                          <p:spTgt spid="44"/>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nodeType="click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blinds(horizontal)">
                                      <p:cBhvr>
                                        <p:cTn id="110" dur="500"/>
                                        <p:tgtEl>
                                          <p:spTgt spid="57"/>
                                        </p:tgtEl>
                                      </p:cBhvr>
                                    </p:animEffect>
                                  </p:childTnLst>
                                </p:cTn>
                              </p:par>
                              <p:par>
                                <p:cTn id="111" presetID="3" presetClass="entr" presetSubtype="10" fill="hold" nodeType="with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blinds(horizontal)">
                                      <p:cBhvr>
                                        <p:cTn id="113" dur="500"/>
                                        <p:tgtEl>
                                          <p:spTgt spid="43"/>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blinds(horizontal)">
                                      <p:cBhvr>
                                        <p:cTn id="116" dur="500"/>
                                        <p:tgtEl>
                                          <p:spTgt spid="45"/>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nodeType="click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blinds(horizontal)">
                                      <p:cBhvr>
                                        <p:cTn id="121" dur="500"/>
                                        <p:tgtEl>
                                          <p:spTgt spid="58"/>
                                        </p:tgtEl>
                                      </p:cBhvr>
                                    </p:animEffect>
                                  </p:childTnLst>
                                </p:cTn>
                              </p:par>
                              <p:par>
                                <p:cTn id="122" presetID="3" presetClass="entr" presetSubtype="10" fill="hold" nodeType="with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blinds(horizontal)">
                                      <p:cBhvr>
                                        <p:cTn id="124" dur="500"/>
                                        <p:tgtEl>
                                          <p:spTgt spid="59"/>
                                        </p:tgtEl>
                                      </p:cBhvr>
                                    </p:animEffect>
                                  </p:childTnLst>
                                </p:cTn>
                              </p:par>
                              <p:par>
                                <p:cTn id="125" presetID="3" presetClass="entr" presetSubtype="10" fill="hold"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blinds(horizontal)">
                                      <p:cBhvr>
                                        <p:cTn id="127" dur="500"/>
                                        <p:tgtEl>
                                          <p:spTgt spid="47"/>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blinds(horizontal)">
                                      <p:cBhvr>
                                        <p:cTn id="130" dur="500"/>
                                        <p:tgtEl>
                                          <p:spTgt spid="48"/>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60"/>
                                        </p:tgtEl>
                                        <p:attrNameLst>
                                          <p:attrName>style.visibility</p:attrName>
                                        </p:attrNameLst>
                                      </p:cBhvr>
                                      <p:to>
                                        <p:strVal val="visible"/>
                                      </p:to>
                                    </p:set>
                                    <p:animEffect transition="in" filter="blinds(horizontal)">
                                      <p:cBhvr>
                                        <p:cTn id="1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10" grpId="0"/>
      <p:bldP spid="33" grpId="0"/>
      <p:bldP spid="35" grpId="0"/>
      <p:bldP spid="37" grpId="0"/>
      <p:bldP spid="39" grpId="0"/>
      <p:bldP spid="41" grpId="0"/>
      <p:bldP spid="44" grpId="0"/>
      <p:bldP spid="45" grpId="0"/>
      <p:bldP spid="48" grpId="0"/>
      <p:bldP spid="60"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69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7.4 基于贝叶斯网络的状态估计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贝叶斯估计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参数化实现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非参数化实现</a:t>
            </a:r>
            <a:endParaRPr lang="zh-CN" altLang="en-US" sz="1400" b="0">
              <a:solidFill>
                <a:srgbClr val="FFFF00"/>
              </a:solidFill>
              <a:latin typeface="+mn-ea"/>
              <a:sym typeface="+mn-ea"/>
            </a:endParaRPr>
          </a:p>
        </p:txBody>
      </p:sp>
      <p:sp>
        <p:nvSpPr>
          <p:cNvPr id="3" name="右箭头 2"/>
          <p:cNvSpPr/>
          <p:nvPr/>
        </p:nvSpPr>
        <p:spPr>
          <a:xfrm>
            <a:off x="1861185" y="2100580"/>
            <a:ext cx="338455"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左大括号 13"/>
          <p:cNvSpPr/>
          <p:nvPr/>
        </p:nvSpPr>
        <p:spPr>
          <a:xfrm>
            <a:off x="2294890" y="1663700"/>
            <a:ext cx="95250" cy="11595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2337435" y="1506220"/>
            <a:ext cx="1078230" cy="138366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rgbClr val="FFFF00"/>
                </a:solidFill>
                <a:latin typeface="+mn-ea"/>
              </a:rPr>
              <a:t>卡尔曼滤波</a:t>
            </a:r>
            <a:endParaRPr lang="zh-CN" sz="1400" b="0">
              <a:solidFill>
                <a:schemeClr val="bg1"/>
              </a:solidFill>
              <a:latin typeface="+mn-ea"/>
            </a:endParaRPr>
          </a:p>
          <a:p>
            <a:pPr indent="0">
              <a:lnSpc>
                <a:spcPct val="150000"/>
              </a:lnSpc>
              <a:buFont typeface="Wingdings" panose="05000000000000000000" charset="0"/>
              <a:buNone/>
            </a:pPr>
            <a:endParaRPr lang="zh-CN" sz="1400" b="0">
              <a:solidFill>
                <a:srgbClr val="FFFF00"/>
              </a:solidFill>
              <a:latin typeface="+mn-ea"/>
            </a:endParaRPr>
          </a:p>
          <a:p>
            <a:pPr indent="0">
              <a:lnSpc>
                <a:spcPct val="150000"/>
              </a:lnSpc>
              <a:buFont typeface="Wingdings" panose="05000000000000000000" charset="0"/>
              <a:buNone/>
            </a:pPr>
            <a:endParaRPr lang="zh-CN" sz="1400" b="0">
              <a:solidFill>
                <a:srgbClr val="FFFF00"/>
              </a:solidFill>
              <a:latin typeface="+mn-ea"/>
            </a:endParaRPr>
          </a:p>
          <a:p>
            <a:pPr indent="0">
              <a:lnSpc>
                <a:spcPct val="150000"/>
              </a:lnSpc>
              <a:buFont typeface="Wingdings" panose="05000000000000000000" charset="0"/>
              <a:buNone/>
            </a:pPr>
            <a:r>
              <a:rPr lang="zh-CN" sz="1400" b="0">
                <a:solidFill>
                  <a:schemeClr val="bg1"/>
                </a:solidFill>
                <a:latin typeface="+mn-ea"/>
              </a:rPr>
              <a:t>信息滤波</a:t>
            </a:r>
            <a:endParaRPr lang="zh-CN" sz="1400" b="0">
              <a:solidFill>
                <a:schemeClr val="bg1"/>
              </a:solidFill>
              <a:latin typeface="+mn-ea"/>
            </a:endParaRPr>
          </a:p>
        </p:txBody>
      </p:sp>
      <p:sp>
        <p:nvSpPr>
          <p:cNvPr id="17" name="左大括号 16"/>
          <p:cNvSpPr/>
          <p:nvPr/>
        </p:nvSpPr>
        <p:spPr>
          <a:xfrm>
            <a:off x="3372485" y="141922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3543300" y="1140460"/>
            <a:ext cx="2886710" cy="1060450"/>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rgbClr val="FFFF00"/>
                </a:solidFill>
                <a:latin typeface="+mn-ea"/>
              </a:rPr>
              <a:t>线性卡尔曼滤波（线性高斯系统）</a:t>
            </a:r>
            <a:endParaRPr lang="zh-CN" sz="1400" b="0">
              <a:solidFill>
                <a:schemeClr val="bg1"/>
              </a:solidFill>
              <a:latin typeface="+mn-ea"/>
            </a:endParaRPr>
          </a:p>
          <a:p>
            <a:pPr indent="0">
              <a:lnSpc>
                <a:spcPct val="150000"/>
              </a:lnSpc>
              <a:buFont typeface="Wingdings" panose="05000000000000000000" charset="0"/>
              <a:buNone/>
            </a:pPr>
            <a:r>
              <a:rPr lang="zh-CN" sz="1400" b="0">
                <a:solidFill>
                  <a:schemeClr val="bg1"/>
                </a:solidFill>
                <a:latin typeface="+mn-ea"/>
              </a:rPr>
              <a:t>扩展卡尔曼滤波（非线性高斯系统）</a:t>
            </a:r>
            <a:endParaRPr lang="zh-CN" sz="1400" b="0">
              <a:solidFill>
                <a:schemeClr val="bg1"/>
              </a:solidFill>
              <a:latin typeface="+mn-ea"/>
            </a:endParaRPr>
          </a:p>
          <a:p>
            <a:pPr indent="0">
              <a:lnSpc>
                <a:spcPct val="150000"/>
              </a:lnSpc>
              <a:buFont typeface="Wingdings" panose="05000000000000000000" charset="0"/>
              <a:buNone/>
            </a:pPr>
            <a:r>
              <a:rPr lang="zh-CN" altLang="en-US" sz="1400">
                <a:solidFill>
                  <a:schemeClr val="bg1"/>
                </a:solidFill>
                <a:latin typeface="+mn-ea"/>
                <a:sym typeface="+mn-ea"/>
              </a:rPr>
              <a:t>无迹卡尔曼滤波</a:t>
            </a:r>
            <a:r>
              <a:rPr lang="zh-CN" sz="1400">
                <a:solidFill>
                  <a:schemeClr val="bg1"/>
                </a:solidFill>
                <a:latin typeface="+mn-ea"/>
                <a:sym typeface="+mn-ea"/>
              </a:rPr>
              <a:t>（非线性高斯系统）</a:t>
            </a:r>
            <a:endParaRPr lang="zh-CN" altLang="en-US" sz="1400" b="0">
              <a:solidFill>
                <a:schemeClr val="bg1"/>
              </a:solidFill>
              <a:latin typeface="+mn-ea"/>
              <a:sym typeface="+mn-ea"/>
            </a:endParaRPr>
          </a:p>
        </p:txBody>
      </p:sp>
      <p:sp>
        <p:nvSpPr>
          <p:cNvPr id="19" name="左大括号 18"/>
          <p:cNvSpPr/>
          <p:nvPr/>
        </p:nvSpPr>
        <p:spPr>
          <a:xfrm>
            <a:off x="3186430" y="2462530"/>
            <a:ext cx="128905" cy="4933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文本框 19"/>
          <p:cNvSpPr txBox="1"/>
          <p:nvPr/>
        </p:nvSpPr>
        <p:spPr>
          <a:xfrm>
            <a:off x="3248660" y="2291080"/>
            <a:ext cx="2751455" cy="73723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线性信息滤波（线性高斯系统）</a:t>
            </a:r>
            <a:endParaRPr lang="zh-CN" sz="1400" b="0">
              <a:solidFill>
                <a:schemeClr val="bg1"/>
              </a:solidFill>
              <a:latin typeface="+mn-ea"/>
            </a:endParaRPr>
          </a:p>
          <a:p>
            <a:pPr indent="0">
              <a:lnSpc>
                <a:spcPct val="150000"/>
              </a:lnSpc>
              <a:buFont typeface="Wingdings" panose="05000000000000000000" charset="0"/>
              <a:buNone/>
            </a:pPr>
            <a:r>
              <a:rPr lang="zh-CN" sz="1400" b="0">
                <a:solidFill>
                  <a:schemeClr val="bg1"/>
                </a:solidFill>
                <a:latin typeface="+mn-ea"/>
              </a:rPr>
              <a:t>扩展信息滤波（非线性高斯系统）</a:t>
            </a:r>
            <a:endParaRPr lang="zh-CN" altLang="en-US" sz="1400" b="0">
              <a:solidFill>
                <a:schemeClr val="bg1"/>
              </a:solidFill>
              <a:latin typeface="+mn-ea"/>
              <a:sym typeface="+mn-ea"/>
            </a:endParaRPr>
          </a:p>
        </p:txBody>
      </p:sp>
      <p:sp>
        <p:nvSpPr>
          <p:cNvPr id="46" name="文本框 45"/>
          <p:cNvSpPr txBox="1"/>
          <p:nvPr/>
        </p:nvSpPr>
        <p:spPr>
          <a:xfrm>
            <a:off x="4541520" y="840105"/>
            <a:ext cx="470408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1" u="sng">
                <a:solidFill>
                  <a:srgbClr val="FF0000"/>
                </a:solidFill>
                <a:latin typeface="+mn-ea"/>
              </a:rPr>
              <a:t>高斯分布</a:t>
            </a:r>
            <a:r>
              <a:rPr lang="zh-CN" sz="1000" b="0">
                <a:solidFill>
                  <a:schemeClr val="bg1"/>
                </a:solidFill>
                <a:latin typeface="+mn-ea"/>
              </a:rPr>
              <a:t>可以用</a:t>
            </a:r>
            <a:r>
              <a:rPr lang="zh-CN" sz="1000" b="1" u="sng">
                <a:solidFill>
                  <a:srgbClr val="FFFF00"/>
                </a:solidFill>
                <a:latin typeface="+mn-ea"/>
              </a:rPr>
              <a:t>矩参数</a:t>
            </a:r>
            <a:r>
              <a:rPr lang="zh-CN" sz="1000" b="0">
                <a:solidFill>
                  <a:schemeClr val="bg1"/>
                </a:solidFill>
                <a:latin typeface="+mn-ea"/>
              </a:rPr>
              <a:t>（均值和方差）进行表示，那么多维高斯分布为：</a:t>
            </a:r>
            <a:endParaRPr lang="zh-CN" sz="1000" b="0">
              <a:solidFill>
                <a:schemeClr val="bg1"/>
              </a:solidFill>
              <a:latin typeface="+mn-ea"/>
            </a:endParaRPr>
          </a:p>
        </p:txBody>
      </p:sp>
      <p:graphicFrame>
        <p:nvGraphicFramePr>
          <p:cNvPr id="21" name="对象 -2147481053"/>
          <p:cNvGraphicFramePr>
            <a:graphicFrameLocks noChangeAspect="1"/>
          </p:cNvGraphicFramePr>
          <p:nvPr/>
        </p:nvGraphicFramePr>
        <p:xfrm>
          <a:off x="8712200" y="660400"/>
          <a:ext cx="3204210" cy="480060"/>
        </p:xfrm>
        <a:graphic>
          <a:graphicData uri="http://schemas.openxmlformats.org/presentationml/2006/ole">
            <mc:AlternateContent xmlns:mc="http://schemas.openxmlformats.org/markup-compatibility/2006">
              <mc:Choice xmlns:v="urn:schemas-microsoft-com:vml" Requires="v">
                <p:oleObj spid="_x0000_s3076" name="" r:id="rId6" imgW="3200400" imgH="482600" progId="Equation.KSEE3">
                  <p:embed/>
                </p:oleObj>
              </mc:Choice>
              <mc:Fallback>
                <p:oleObj name="" r:id="rId6" imgW="3200400" imgH="482600" progId="Equation.KSEE3">
                  <p:embed/>
                  <p:pic>
                    <p:nvPicPr>
                      <p:cNvPr id="0" name="图片 3075"/>
                      <p:cNvPicPr/>
                      <p:nvPr/>
                    </p:nvPicPr>
                    <p:blipFill>
                      <a:blip r:embed="rId7"/>
                      <a:stretch>
                        <a:fillRect/>
                      </a:stretch>
                    </p:blipFill>
                    <p:spPr>
                      <a:xfrm>
                        <a:off x="8712200" y="660400"/>
                        <a:ext cx="3204210" cy="480060"/>
                      </a:xfrm>
                      <a:prstGeom prst="rect">
                        <a:avLst/>
                      </a:prstGeom>
                      <a:solidFill>
                        <a:schemeClr val="bg1"/>
                      </a:solidFill>
                      <a:ln w="38100">
                        <a:noFill/>
                        <a:miter/>
                      </a:ln>
                    </p:spPr>
                  </p:pic>
                </p:oleObj>
              </mc:Fallback>
            </mc:AlternateContent>
          </a:graphicData>
        </a:graphic>
      </p:graphicFrame>
      <p:graphicFrame>
        <p:nvGraphicFramePr>
          <p:cNvPr id="22" name="对象 -2147481039"/>
          <p:cNvGraphicFramePr>
            <a:graphicFrameLocks noChangeAspect="1"/>
          </p:cNvGraphicFramePr>
          <p:nvPr/>
        </p:nvGraphicFramePr>
        <p:xfrm>
          <a:off x="2171065" y="3141663"/>
          <a:ext cx="1447800" cy="231775"/>
        </p:xfrm>
        <a:graphic>
          <a:graphicData uri="http://schemas.openxmlformats.org/presentationml/2006/ole">
            <mc:AlternateContent xmlns:mc="http://schemas.openxmlformats.org/markup-compatibility/2006">
              <mc:Choice xmlns:v="urn:schemas-microsoft-com:vml" Requires="v">
                <p:oleObj spid="_x0000_s23" name="" r:id="rId8" imgW="1447800" imgH="228600" progId="Equation.KSEE3">
                  <p:embed/>
                </p:oleObj>
              </mc:Choice>
              <mc:Fallback>
                <p:oleObj name="" r:id="rId8" imgW="1447800" imgH="228600" progId="Equation.KSEE3">
                  <p:embed/>
                  <p:pic>
                    <p:nvPicPr>
                      <p:cNvPr id="0" name="图片 3"/>
                      <p:cNvPicPr/>
                      <p:nvPr/>
                    </p:nvPicPr>
                    <p:blipFill>
                      <a:blip r:embed="rId9"/>
                      <a:stretch>
                        <a:fillRect/>
                      </a:stretch>
                    </p:blipFill>
                    <p:spPr>
                      <a:xfrm>
                        <a:off x="2171065" y="3141663"/>
                        <a:ext cx="1447800" cy="231775"/>
                      </a:xfrm>
                      <a:prstGeom prst="rect">
                        <a:avLst/>
                      </a:prstGeom>
                      <a:solidFill>
                        <a:schemeClr val="bg1"/>
                      </a:solidFill>
                      <a:ln w="38100">
                        <a:noFill/>
                        <a:miter/>
                      </a:ln>
                    </p:spPr>
                  </p:pic>
                </p:oleObj>
              </mc:Fallback>
            </mc:AlternateContent>
          </a:graphicData>
        </a:graphic>
      </p:graphicFrame>
      <p:graphicFrame>
        <p:nvGraphicFramePr>
          <p:cNvPr id="24" name="对象 -2147481038"/>
          <p:cNvGraphicFramePr>
            <a:graphicFrameLocks noChangeAspect="1"/>
          </p:cNvGraphicFramePr>
          <p:nvPr/>
        </p:nvGraphicFramePr>
        <p:xfrm>
          <a:off x="2171065" y="3680143"/>
          <a:ext cx="918210" cy="231775"/>
        </p:xfrm>
        <a:graphic>
          <a:graphicData uri="http://schemas.openxmlformats.org/presentationml/2006/ole">
            <mc:AlternateContent xmlns:mc="http://schemas.openxmlformats.org/markup-compatibility/2006">
              <mc:Choice xmlns:v="urn:schemas-microsoft-com:vml" Requires="v">
                <p:oleObj spid="_x0000_s25" name="" r:id="rId10" imgW="914400" imgH="228600" progId="Equation.KSEE3">
                  <p:embed/>
                </p:oleObj>
              </mc:Choice>
              <mc:Fallback>
                <p:oleObj name="" r:id="rId10" imgW="914400" imgH="228600" progId="Equation.KSEE3">
                  <p:embed/>
                  <p:pic>
                    <p:nvPicPr>
                      <p:cNvPr id="0" name="图片 5"/>
                      <p:cNvPicPr/>
                      <p:nvPr/>
                    </p:nvPicPr>
                    <p:blipFill>
                      <a:blip r:embed="rId11"/>
                      <a:stretch>
                        <a:fillRect/>
                      </a:stretch>
                    </p:blipFill>
                    <p:spPr>
                      <a:xfrm>
                        <a:off x="2171065" y="3680143"/>
                        <a:ext cx="918210" cy="231775"/>
                      </a:xfrm>
                      <a:prstGeom prst="rect">
                        <a:avLst/>
                      </a:prstGeom>
                      <a:solidFill>
                        <a:schemeClr val="bg1"/>
                      </a:solidFill>
                      <a:ln w="38100">
                        <a:noFill/>
                        <a:miter/>
                      </a:ln>
                    </p:spPr>
                  </p:pic>
                </p:oleObj>
              </mc:Fallback>
            </mc:AlternateContent>
          </a:graphicData>
        </a:graphic>
      </p:graphicFrame>
      <p:sp>
        <p:nvSpPr>
          <p:cNvPr id="26" name="文本框 25"/>
          <p:cNvSpPr txBox="1"/>
          <p:nvPr/>
        </p:nvSpPr>
        <p:spPr>
          <a:xfrm>
            <a:off x="1435735" y="3135630"/>
            <a:ext cx="73533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运动方程：</a:t>
            </a:r>
            <a:endParaRPr lang="zh-CN" sz="1000" b="0">
              <a:solidFill>
                <a:schemeClr val="bg1"/>
              </a:solidFill>
              <a:latin typeface="+mn-ea"/>
            </a:endParaRPr>
          </a:p>
        </p:txBody>
      </p:sp>
      <p:sp>
        <p:nvSpPr>
          <p:cNvPr id="27" name="文本框 26"/>
          <p:cNvSpPr txBox="1"/>
          <p:nvPr/>
        </p:nvSpPr>
        <p:spPr>
          <a:xfrm>
            <a:off x="1435735" y="3680460"/>
            <a:ext cx="73533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观测方程：</a:t>
            </a:r>
            <a:endParaRPr lang="zh-CN" sz="1000" b="0">
              <a:solidFill>
                <a:schemeClr val="bg1"/>
              </a:solidFill>
              <a:latin typeface="+mn-ea"/>
            </a:endParaRPr>
          </a:p>
        </p:txBody>
      </p:sp>
      <p:sp>
        <p:nvSpPr>
          <p:cNvPr id="28" name="文本框 27"/>
          <p:cNvSpPr txBox="1"/>
          <p:nvPr/>
        </p:nvSpPr>
        <p:spPr>
          <a:xfrm>
            <a:off x="5306060" y="3134995"/>
            <a:ext cx="103124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概率运动模型：</a:t>
            </a:r>
            <a:endParaRPr lang="zh-CN" sz="1000" b="0">
              <a:solidFill>
                <a:schemeClr val="bg1"/>
              </a:solidFill>
              <a:latin typeface="+mn-ea"/>
            </a:endParaRPr>
          </a:p>
        </p:txBody>
      </p:sp>
      <p:graphicFrame>
        <p:nvGraphicFramePr>
          <p:cNvPr id="29" name="对象 -2147481035"/>
          <p:cNvGraphicFramePr>
            <a:graphicFrameLocks noChangeAspect="1"/>
          </p:cNvGraphicFramePr>
          <p:nvPr/>
        </p:nvGraphicFramePr>
        <p:xfrm>
          <a:off x="6337300" y="3008630"/>
          <a:ext cx="5689600" cy="483870"/>
        </p:xfrm>
        <a:graphic>
          <a:graphicData uri="http://schemas.openxmlformats.org/presentationml/2006/ole">
            <mc:AlternateContent xmlns:mc="http://schemas.openxmlformats.org/markup-compatibility/2006">
              <mc:Choice xmlns:v="urn:schemas-microsoft-com:vml" Requires="v">
                <p:oleObj spid="_x0000_s30" name="" r:id="rId12" imgW="5689600" imgH="482600" progId="Equation.KSEE3">
                  <p:embed/>
                </p:oleObj>
              </mc:Choice>
              <mc:Fallback>
                <p:oleObj name="" r:id="rId12" imgW="5689600" imgH="482600" progId="Equation.KSEE3">
                  <p:embed/>
                  <p:pic>
                    <p:nvPicPr>
                      <p:cNvPr id="0" name="图片 9"/>
                      <p:cNvPicPr/>
                      <p:nvPr/>
                    </p:nvPicPr>
                    <p:blipFill>
                      <a:blip r:embed="rId13"/>
                      <a:stretch>
                        <a:fillRect/>
                      </a:stretch>
                    </p:blipFill>
                    <p:spPr>
                      <a:xfrm>
                        <a:off x="6337300" y="3008630"/>
                        <a:ext cx="5689600" cy="483870"/>
                      </a:xfrm>
                      <a:prstGeom prst="rect">
                        <a:avLst/>
                      </a:prstGeom>
                      <a:solidFill>
                        <a:schemeClr val="bg1"/>
                      </a:solidFill>
                      <a:ln w="38100">
                        <a:noFill/>
                        <a:miter/>
                      </a:ln>
                    </p:spPr>
                  </p:pic>
                </p:oleObj>
              </mc:Fallback>
            </mc:AlternateContent>
          </a:graphicData>
        </a:graphic>
      </p:graphicFrame>
      <p:sp>
        <p:nvSpPr>
          <p:cNvPr id="31" name="文本框 30"/>
          <p:cNvSpPr txBox="1"/>
          <p:nvPr/>
        </p:nvSpPr>
        <p:spPr>
          <a:xfrm>
            <a:off x="5306060" y="3673475"/>
            <a:ext cx="103124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概率观测模型：</a:t>
            </a:r>
            <a:endParaRPr lang="zh-CN" sz="1000" b="0">
              <a:solidFill>
                <a:schemeClr val="bg1"/>
              </a:solidFill>
              <a:latin typeface="+mn-ea"/>
            </a:endParaRPr>
          </a:p>
        </p:txBody>
      </p:sp>
      <p:graphicFrame>
        <p:nvGraphicFramePr>
          <p:cNvPr id="32" name="对象 -2147481034"/>
          <p:cNvGraphicFramePr>
            <a:graphicFrameLocks noChangeAspect="1"/>
          </p:cNvGraphicFramePr>
          <p:nvPr/>
        </p:nvGraphicFramePr>
        <p:xfrm>
          <a:off x="6336983" y="3551555"/>
          <a:ext cx="4082415" cy="483870"/>
        </p:xfrm>
        <a:graphic>
          <a:graphicData uri="http://schemas.openxmlformats.org/presentationml/2006/ole">
            <mc:AlternateContent xmlns:mc="http://schemas.openxmlformats.org/markup-compatibility/2006">
              <mc:Choice xmlns:v="urn:schemas-microsoft-com:vml" Requires="v">
                <p:oleObj spid="_x0000_s33" name="" r:id="rId14" imgW="4076700" imgH="482600" progId="Equation.KSEE3">
                  <p:embed/>
                </p:oleObj>
              </mc:Choice>
              <mc:Fallback>
                <p:oleObj name="" r:id="rId14" imgW="4076700" imgH="482600" progId="Equation.KSEE3">
                  <p:embed/>
                  <p:pic>
                    <p:nvPicPr>
                      <p:cNvPr id="0" name="图片 11"/>
                      <p:cNvPicPr/>
                      <p:nvPr/>
                    </p:nvPicPr>
                    <p:blipFill>
                      <a:blip r:embed="rId15"/>
                      <a:stretch>
                        <a:fillRect/>
                      </a:stretch>
                    </p:blipFill>
                    <p:spPr>
                      <a:xfrm>
                        <a:off x="6336983" y="3551555"/>
                        <a:ext cx="4082415" cy="483870"/>
                      </a:xfrm>
                      <a:prstGeom prst="rect">
                        <a:avLst/>
                      </a:prstGeom>
                      <a:solidFill>
                        <a:schemeClr val="bg1"/>
                      </a:solidFill>
                      <a:ln w="38100">
                        <a:noFill/>
                        <a:miter/>
                      </a:ln>
                    </p:spPr>
                  </p:pic>
                </p:oleObj>
              </mc:Fallback>
            </mc:AlternateContent>
          </a:graphicData>
        </a:graphic>
      </p:graphicFrame>
      <p:cxnSp>
        <p:nvCxnSpPr>
          <p:cNvPr id="34" name="直接箭头连接符 33"/>
          <p:cNvCxnSpPr/>
          <p:nvPr/>
        </p:nvCxnSpPr>
        <p:spPr>
          <a:xfrm>
            <a:off x="3618865" y="3257550"/>
            <a:ext cx="1687195"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3089275" y="3796030"/>
            <a:ext cx="2216785" cy="508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91635" y="4334510"/>
            <a:ext cx="221932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待估状态量置信度的高斯分布形式：</a:t>
            </a:r>
            <a:endParaRPr lang="zh-CN" sz="1000" b="0">
              <a:solidFill>
                <a:schemeClr val="bg1"/>
              </a:solidFill>
              <a:latin typeface="+mn-ea"/>
            </a:endParaRPr>
          </a:p>
        </p:txBody>
      </p:sp>
      <p:graphicFrame>
        <p:nvGraphicFramePr>
          <p:cNvPr id="37" name="对象 -2147481026"/>
          <p:cNvGraphicFramePr>
            <a:graphicFrameLocks noChangeAspect="1"/>
          </p:cNvGraphicFramePr>
          <p:nvPr/>
        </p:nvGraphicFramePr>
        <p:xfrm>
          <a:off x="6340475" y="4206875"/>
          <a:ext cx="3708400" cy="483870"/>
        </p:xfrm>
        <a:graphic>
          <a:graphicData uri="http://schemas.openxmlformats.org/presentationml/2006/ole">
            <mc:AlternateContent xmlns:mc="http://schemas.openxmlformats.org/markup-compatibility/2006">
              <mc:Choice xmlns:v="urn:schemas-microsoft-com:vml" Requires="v">
                <p:oleObj spid="_x0000_s38" name="" r:id="rId16" imgW="3708400" imgH="482600" progId="Equation.KSEE3">
                  <p:embed/>
                </p:oleObj>
              </mc:Choice>
              <mc:Fallback>
                <p:oleObj name="" r:id="rId16" imgW="3708400" imgH="482600" progId="Equation.KSEE3">
                  <p:embed/>
                  <p:pic>
                    <p:nvPicPr>
                      <p:cNvPr id="0" name="图片 18"/>
                      <p:cNvPicPr/>
                      <p:nvPr/>
                    </p:nvPicPr>
                    <p:blipFill>
                      <a:blip r:embed="rId17"/>
                      <a:stretch>
                        <a:fillRect/>
                      </a:stretch>
                    </p:blipFill>
                    <p:spPr>
                      <a:xfrm>
                        <a:off x="6340475" y="4206875"/>
                        <a:ext cx="3708400" cy="483870"/>
                      </a:xfrm>
                      <a:prstGeom prst="rect">
                        <a:avLst/>
                      </a:prstGeom>
                      <a:solidFill>
                        <a:schemeClr val="bg1"/>
                      </a:solidFill>
                      <a:ln w="38100">
                        <a:noFill/>
                        <a:miter/>
                      </a:ln>
                    </p:spPr>
                  </p:pic>
                </p:oleObj>
              </mc:Fallback>
            </mc:AlternateContent>
          </a:graphicData>
        </a:graphic>
      </p:graphicFrame>
      <p:grpSp>
        <p:nvGrpSpPr>
          <p:cNvPr id="55" name="组合 54"/>
          <p:cNvGrpSpPr/>
          <p:nvPr/>
        </p:nvGrpSpPr>
        <p:grpSpPr>
          <a:xfrm>
            <a:off x="636905" y="4630420"/>
            <a:ext cx="5697220" cy="255270"/>
            <a:chOff x="1453" y="7397"/>
            <a:chExt cx="8972" cy="402"/>
          </a:xfrm>
        </p:grpSpPr>
        <p:sp>
          <p:nvSpPr>
            <p:cNvPr id="39" name="文本框 38"/>
            <p:cNvSpPr txBox="1"/>
            <p:nvPr>
              <p:custDataLst>
                <p:tags r:id="rId18"/>
              </p:custDataLst>
            </p:nvPr>
          </p:nvSpPr>
          <p:spPr>
            <a:xfrm>
              <a:off x="1453" y="7413"/>
              <a:ext cx="8973" cy="386"/>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chemeClr val="bg1"/>
                  </a:solidFill>
                  <a:latin typeface="+mn-ea"/>
                </a:rPr>
                <a:t>* </a:t>
              </a:r>
              <a:r>
                <a:rPr lang="zh-CN" sz="1000" b="0">
                  <a:solidFill>
                    <a:schemeClr val="bg1"/>
                  </a:solidFill>
                  <a:latin typeface="+mn-ea"/>
                </a:rPr>
                <a:t>卡尔曼滤波其实就是利用下面的5个核心公式，递归计算状态</a:t>
              </a:r>
              <a:r>
                <a:rPr lang="en-US" altLang="zh-CN" sz="1000" b="0">
                  <a:solidFill>
                    <a:schemeClr val="bg1"/>
                  </a:solidFill>
                  <a:latin typeface="+mn-ea"/>
                </a:rPr>
                <a:t>       </a:t>
              </a:r>
              <a:r>
                <a:rPr lang="zh-CN" sz="1000" b="0">
                  <a:solidFill>
                    <a:schemeClr val="bg1"/>
                  </a:solidFill>
                  <a:latin typeface="+mn-ea"/>
                </a:rPr>
                <a:t>置信度的参数</a:t>
              </a:r>
              <a:r>
                <a:rPr lang="en-US" altLang="zh-CN" sz="1000" b="0">
                  <a:solidFill>
                    <a:schemeClr val="bg1"/>
                  </a:solidFill>
                  <a:latin typeface="+mn-ea"/>
                </a:rPr>
                <a:t>      </a:t>
              </a:r>
              <a:r>
                <a:rPr lang="zh-CN" sz="1000" b="0">
                  <a:solidFill>
                    <a:schemeClr val="bg1"/>
                  </a:solidFill>
                  <a:latin typeface="+mn-ea"/>
                </a:rPr>
                <a:t>和</a:t>
              </a:r>
              <a:endParaRPr lang="zh-CN" sz="1000" b="0">
                <a:solidFill>
                  <a:schemeClr val="bg1"/>
                </a:solidFill>
                <a:latin typeface="+mn-ea"/>
              </a:endParaRPr>
            </a:p>
          </p:txBody>
        </p:sp>
        <p:graphicFrame>
          <p:nvGraphicFramePr>
            <p:cNvPr id="40" name="对象 -2147481025"/>
            <p:cNvGraphicFramePr>
              <a:graphicFrameLocks noChangeAspect="1"/>
            </p:cNvGraphicFramePr>
            <p:nvPr>
              <p:custDataLst>
                <p:tags r:id="rId19"/>
              </p:custDataLst>
            </p:nvPr>
          </p:nvGraphicFramePr>
          <p:xfrm>
            <a:off x="7119" y="7413"/>
            <a:ext cx="305" cy="365"/>
          </p:xfrm>
          <a:graphic>
            <a:graphicData uri="http://schemas.openxmlformats.org/presentationml/2006/ole">
              <mc:AlternateContent xmlns:mc="http://schemas.openxmlformats.org/markup-compatibility/2006">
                <mc:Choice xmlns:v="urn:schemas-microsoft-com:vml" Requires="v">
                  <p:oleObj spid="_x0000_s41" name="" r:id="rId20" imgW="190500" imgH="228600" progId="Equation.KSEE3">
                    <p:embed/>
                  </p:oleObj>
                </mc:Choice>
                <mc:Fallback>
                  <p:oleObj name="" r:id="rId20" imgW="190500" imgH="228600" progId="Equation.KSEE3">
                    <p:embed/>
                    <p:pic>
                      <p:nvPicPr>
                        <p:cNvPr id="0" name="图片 20"/>
                        <p:cNvPicPr/>
                        <p:nvPr/>
                      </p:nvPicPr>
                      <p:blipFill>
                        <a:blip r:embed="rId21">
                          <a:lum bright="100000"/>
                        </a:blip>
                        <a:stretch>
                          <a:fillRect/>
                        </a:stretch>
                      </p:blipFill>
                      <p:spPr>
                        <a:xfrm>
                          <a:off x="7119" y="7413"/>
                          <a:ext cx="305" cy="365"/>
                        </a:xfrm>
                        <a:prstGeom prst="rect">
                          <a:avLst/>
                        </a:prstGeom>
                        <a:noFill/>
                        <a:ln w="38100">
                          <a:noFill/>
                          <a:miter/>
                        </a:ln>
                      </p:spPr>
                    </p:pic>
                  </p:oleObj>
                </mc:Fallback>
              </mc:AlternateContent>
            </a:graphicData>
          </a:graphic>
        </p:graphicFrame>
        <p:graphicFrame>
          <p:nvGraphicFramePr>
            <p:cNvPr id="42" name="对象 -2147481024"/>
            <p:cNvGraphicFramePr>
              <a:graphicFrameLocks noChangeAspect="1"/>
            </p:cNvGraphicFramePr>
            <p:nvPr>
              <p:custDataLst>
                <p:tags r:id="rId22"/>
              </p:custDataLst>
            </p:nvPr>
          </p:nvGraphicFramePr>
          <p:xfrm>
            <a:off x="8698" y="7397"/>
            <a:ext cx="301" cy="365"/>
          </p:xfrm>
          <a:graphic>
            <a:graphicData uri="http://schemas.openxmlformats.org/presentationml/2006/ole">
              <mc:AlternateContent xmlns:mc="http://schemas.openxmlformats.org/markup-compatibility/2006">
                <mc:Choice xmlns:v="urn:schemas-microsoft-com:vml" Requires="v">
                  <p:oleObj spid="_x0000_s43" name="" r:id="rId23" imgW="190500" imgH="228600" progId="Equation.KSEE3">
                    <p:embed/>
                  </p:oleObj>
                </mc:Choice>
                <mc:Fallback>
                  <p:oleObj name="" r:id="rId23" imgW="190500" imgH="228600" progId="Equation.KSEE3">
                    <p:embed/>
                    <p:pic>
                      <p:nvPicPr>
                        <p:cNvPr id="0" name="图片 21"/>
                        <p:cNvPicPr/>
                        <p:nvPr/>
                      </p:nvPicPr>
                      <p:blipFill>
                        <a:blip r:embed="rId24">
                          <a:lum bright="100000"/>
                        </a:blip>
                        <a:stretch>
                          <a:fillRect/>
                        </a:stretch>
                      </p:blipFill>
                      <p:spPr>
                        <a:xfrm>
                          <a:off x="8698" y="7397"/>
                          <a:ext cx="301" cy="365"/>
                        </a:xfrm>
                        <a:prstGeom prst="rect">
                          <a:avLst/>
                        </a:prstGeom>
                        <a:noFill/>
                        <a:ln w="38100">
                          <a:noFill/>
                          <a:miter/>
                        </a:ln>
                      </p:spPr>
                    </p:pic>
                  </p:oleObj>
                </mc:Fallback>
              </mc:AlternateContent>
            </a:graphicData>
          </a:graphic>
        </p:graphicFrame>
        <p:graphicFrame>
          <p:nvGraphicFramePr>
            <p:cNvPr id="44" name="对象 -2147481023"/>
            <p:cNvGraphicFramePr>
              <a:graphicFrameLocks noChangeAspect="1"/>
            </p:cNvGraphicFramePr>
            <p:nvPr>
              <p:custDataLst>
                <p:tags r:id="rId25"/>
              </p:custDataLst>
            </p:nvPr>
          </p:nvGraphicFramePr>
          <p:xfrm>
            <a:off x="9273" y="7419"/>
            <a:ext cx="342" cy="365"/>
          </p:xfrm>
          <a:graphic>
            <a:graphicData uri="http://schemas.openxmlformats.org/presentationml/2006/ole">
              <mc:AlternateContent xmlns:mc="http://schemas.openxmlformats.org/markup-compatibility/2006">
                <mc:Choice xmlns:v="urn:schemas-microsoft-com:vml" Requires="v">
                  <p:oleObj spid="_x0000_s45" name="" r:id="rId26" imgW="215900" imgH="228600" progId="Equation.KSEE3">
                    <p:embed/>
                  </p:oleObj>
                </mc:Choice>
                <mc:Fallback>
                  <p:oleObj name="" r:id="rId26" imgW="215900" imgH="228600" progId="Equation.KSEE3">
                    <p:embed/>
                    <p:pic>
                      <p:nvPicPr>
                        <p:cNvPr id="0" name="图片 22"/>
                        <p:cNvPicPr/>
                        <p:nvPr/>
                      </p:nvPicPr>
                      <p:blipFill>
                        <a:blip r:embed="rId27">
                          <a:lum bright="100000"/>
                        </a:blip>
                        <a:stretch>
                          <a:fillRect/>
                        </a:stretch>
                      </p:blipFill>
                      <p:spPr>
                        <a:xfrm>
                          <a:off x="9273" y="7419"/>
                          <a:ext cx="342" cy="365"/>
                        </a:xfrm>
                        <a:prstGeom prst="rect">
                          <a:avLst/>
                        </a:prstGeom>
                        <a:noFill/>
                        <a:ln w="38100">
                          <a:noFill/>
                          <a:miter/>
                        </a:ln>
                      </p:spPr>
                    </p:pic>
                  </p:oleObj>
                </mc:Fallback>
              </mc:AlternateContent>
            </a:graphicData>
          </a:graphic>
        </p:graphicFrame>
      </p:grpSp>
      <p:graphicFrame>
        <p:nvGraphicFramePr>
          <p:cNvPr id="47" name="对象 -2147481022"/>
          <p:cNvGraphicFramePr>
            <a:graphicFrameLocks noChangeAspect="1"/>
          </p:cNvGraphicFramePr>
          <p:nvPr/>
        </p:nvGraphicFramePr>
        <p:xfrm>
          <a:off x="767715" y="4960620"/>
          <a:ext cx="2924810" cy="1394460"/>
        </p:xfrm>
        <a:graphic>
          <a:graphicData uri="http://schemas.openxmlformats.org/presentationml/2006/ole">
            <mc:AlternateContent xmlns:mc="http://schemas.openxmlformats.org/markup-compatibility/2006">
              <mc:Choice xmlns:v="urn:schemas-microsoft-com:vml" Requires="v">
                <p:oleObj spid="_x0000_s48" name="" r:id="rId28" imgW="2920365" imgH="1397000" progId="Equation.KSEE3">
                  <p:embed/>
                </p:oleObj>
              </mc:Choice>
              <mc:Fallback>
                <p:oleObj name="" r:id="rId28" imgW="2920365" imgH="1397000" progId="Equation.KSEE3">
                  <p:embed/>
                  <p:pic>
                    <p:nvPicPr>
                      <p:cNvPr id="0" name="图片 23"/>
                      <p:cNvPicPr/>
                      <p:nvPr/>
                    </p:nvPicPr>
                    <p:blipFill>
                      <a:blip r:embed="rId29"/>
                      <a:stretch>
                        <a:fillRect/>
                      </a:stretch>
                    </p:blipFill>
                    <p:spPr>
                      <a:xfrm>
                        <a:off x="767715" y="4960620"/>
                        <a:ext cx="2924810" cy="1394460"/>
                      </a:xfrm>
                      <a:prstGeom prst="rect">
                        <a:avLst/>
                      </a:prstGeom>
                      <a:solidFill>
                        <a:schemeClr val="bg1"/>
                      </a:solidFill>
                      <a:ln w="38100">
                        <a:noFill/>
                        <a:miter/>
                      </a:ln>
                    </p:spPr>
                  </p:pic>
                </p:oleObj>
              </mc:Fallback>
            </mc:AlternateContent>
          </a:graphicData>
        </a:graphic>
      </p:graphicFrame>
      <p:graphicFrame>
        <p:nvGraphicFramePr>
          <p:cNvPr id="56" name="对象 -2147481071"/>
          <p:cNvGraphicFramePr>
            <a:graphicFrameLocks noChangeAspect="1"/>
          </p:cNvGraphicFramePr>
          <p:nvPr/>
        </p:nvGraphicFramePr>
        <p:xfrm>
          <a:off x="6340158" y="5365433"/>
          <a:ext cx="3375025" cy="584835"/>
        </p:xfrm>
        <a:graphic>
          <a:graphicData uri="http://schemas.openxmlformats.org/presentationml/2006/ole">
            <mc:AlternateContent xmlns:mc="http://schemas.openxmlformats.org/markup-compatibility/2006">
              <mc:Choice xmlns:v="urn:schemas-microsoft-com:vml" Requires="v">
                <p:oleObj spid="_x0000_s101" name="" r:id="rId30" imgW="3377565" imgH="584200" progId="Equation.KSEE3">
                  <p:embed/>
                </p:oleObj>
              </mc:Choice>
              <mc:Fallback>
                <p:oleObj name="" r:id="rId30" imgW="3377565" imgH="584200" progId="Equation.KSEE3">
                  <p:embed/>
                  <p:pic>
                    <p:nvPicPr>
                      <p:cNvPr id="0" name="图片 100"/>
                      <p:cNvPicPr/>
                      <p:nvPr/>
                    </p:nvPicPr>
                    <p:blipFill>
                      <a:blip r:embed="rId31"/>
                      <a:stretch>
                        <a:fillRect/>
                      </a:stretch>
                    </p:blipFill>
                    <p:spPr>
                      <a:xfrm>
                        <a:off x="6340158" y="5365433"/>
                        <a:ext cx="3375025" cy="584835"/>
                      </a:xfrm>
                      <a:prstGeom prst="rect">
                        <a:avLst/>
                      </a:prstGeom>
                      <a:solidFill>
                        <a:schemeClr val="bg1"/>
                      </a:solidFill>
                      <a:ln w="38100">
                        <a:noFill/>
                        <a:miter/>
                      </a:ln>
                    </p:spPr>
                  </p:pic>
                </p:oleObj>
              </mc:Fallback>
            </mc:AlternateContent>
          </a:graphicData>
        </a:graphic>
      </p:graphicFrame>
      <p:cxnSp>
        <p:nvCxnSpPr>
          <p:cNvPr id="49" name="肘形连接符 48"/>
          <p:cNvCxnSpPr/>
          <p:nvPr/>
        </p:nvCxnSpPr>
        <p:spPr>
          <a:xfrm rot="10800000">
            <a:off x="3049905" y="5224145"/>
            <a:ext cx="3613785" cy="163195"/>
          </a:xfrm>
          <a:prstGeom prst="bentConnector3">
            <a:avLst>
              <a:gd name="adj1" fmla="val 12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肘形连接符 49"/>
          <p:cNvCxnSpPr/>
          <p:nvPr/>
        </p:nvCxnSpPr>
        <p:spPr>
          <a:xfrm rot="10800000" flipV="1">
            <a:off x="3203575" y="5923915"/>
            <a:ext cx="3479165" cy="153670"/>
          </a:xfrm>
          <a:prstGeom prst="bentConnector3">
            <a:avLst>
              <a:gd name="adj1" fmla="val 127"/>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4414520" y="4973955"/>
            <a:ext cx="125158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高斯分布矩参数化</a:t>
            </a:r>
            <a:endParaRPr lang="zh-CN" sz="1000" b="0">
              <a:solidFill>
                <a:schemeClr val="bg1"/>
              </a:solidFill>
              <a:latin typeface="+mn-ea"/>
            </a:endParaRPr>
          </a:p>
        </p:txBody>
      </p:sp>
      <p:sp>
        <p:nvSpPr>
          <p:cNvPr id="52" name="文本框 51"/>
          <p:cNvSpPr txBox="1"/>
          <p:nvPr/>
        </p:nvSpPr>
        <p:spPr>
          <a:xfrm>
            <a:off x="4414520" y="5832475"/>
            <a:ext cx="125158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高斯分布矩参数化</a:t>
            </a:r>
            <a:endParaRPr lang="zh-CN" sz="1000" b="0">
              <a:solidFill>
                <a:schemeClr val="bg1"/>
              </a:solidFill>
              <a:latin typeface="+mn-ea"/>
            </a:endParaRPr>
          </a:p>
        </p:txBody>
      </p:sp>
      <p:sp>
        <p:nvSpPr>
          <p:cNvPr id="53" name="文本框 52"/>
          <p:cNvSpPr txBox="1"/>
          <p:nvPr/>
        </p:nvSpPr>
        <p:spPr>
          <a:xfrm>
            <a:off x="1522095" y="6352540"/>
            <a:ext cx="1251585" cy="398780"/>
          </a:xfrm>
          <a:prstGeom prst="rect">
            <a:avLst/>
          </a:prstGeom>
          <a:noFill/>
          <a:ln w="9525">
            <a:noFill/>
          </a:ln>
        </p:spPr>
        <p:txBody>
          <a:bodyPr wrap="square">
            <a:spAutoFit/>
          </a:bodyPr>
          <a:p>
            <a:pPr indent="0" algn="ctr">
              <a:lnSpc>
                <a:spcPct val="100000"/>
              </a:lnSpc>
              <a:buFont typeface="Wingdings" panose="05000000000000000000" charset="0"/>
              <a:buNone/>
            </a:pPr>
            <a:r>
              <a:rPr lang="zh-CN" sz="1000" b="0">
                <a:solidFill>
                  <a:schemeClr val="bg1"/>
                </a:solidFill>
                <a:latin typeface="+mn-ea"/>
              </a:rPr>
              <a:t>线性卡尔曼滤波（</a:t>
            </a:r>
            <a:r>
              <a:rPr lang="en-US" altLang="zh-CN" sz="1000" b="0">
                <a:solidFill>
                  <a:schemeClr val="bg1"/>
                </a:solidFill>
                <a:latin typeface="+mn-ea"/>
              </a:rPr>
              <a:t>KF</a:t>
            </a:r>
            <a:r>
              <a:rPr lang="zh-CN" sz="1000" b="0">
                <a:solidFill>
                  <a:schemeClr val="bg1"/>
                </a:solidFill>
                <a:latin typeface="+mn-ea"/>
              </a:rPr>
              <a:t>）</a:t>
            </a:r>
            <a:endParaRPr lang="zh-CN" sz="1000" b="0">
              <a:solidFill>
                <a:schemeClr val="bg1"/>
              </a:solidFill>
              <a:latin typeface="+mn-ea"/>
            </a:endParaRPr>
          </a:p>
        </p:txBody>
      </p:sp>
      <p:sp>
        <p:nvSpPr>
          <p:cNvPr id="54" name="文本框 53"/>
          <p:cNvSpPr txBox="1"/>
          <p:nvPr/>
        </p:nvSpPr>
        <p:spPr>
          <a:xfrm>
            <a:off x="7531735" y="5950585"/>
            <a:ext cx="125158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递归贝叶斯滤波</a:t>
            </a:r>
            <a:endParaRPr lang="zh-CN" sz="1000" b="0">
              <a:solidFill>
                <a:schemeClr val="bg1"/>
              </a:solidFill>
              <a:latin typeface="+mn-ea"/>
            </a:endParaRPr>
          </a:p>
        </p:txBody>
      </p:sp>
      <p:sp>
        <p:nvSpPr>
          <p:cNvPr id="57" name="文本框 56"/>
          <p:cNvSpPr txBox="1"/>
          <p:nvPr/>
        </p:nvSpPr>
        <p:spPr>
          <a:xfrm>
            <a:off x="3714115" y="6607175"/>
            <a:ext cx="4742180"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sz="1000" b="0">
                <a:solidFill>
                  <a:srgbClr val="FFFF00"/>
                </a:solidFill>
                <a:latin typeface="+mn-ea"/>
              </a:rPr>
              <a:t>卡尔曼滤波是递归贝叶斯滤波在高斯分布矩参数化下的具体实现形式</a:t>
            </a:r>
            <a:endParaRPr lang="zh-CN" sz="1000" b="0">
              <a:solidFill>
                <a:srgbClr val="FFFF00"/>
              </a:solidFill>
              <a:latin typeface="+mn-ea"/>
            </a:endParaRPr>
          </a:p>
        </p:txBody>
      </p:sp>
    </p:spTree>
    <p:custDataLst>
      <p:tags r:id="rId3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blinds(horizontal)">
                                      <p:cBhvr>
                                        <p:cTn id="34" dur="500"/>
                                        <p:tgtEl>
                                          <p:spTgt spid="46"/>
                                        </p:tgtEl>
                                      </p:cBhvr>
                                    </p:animEffect>
                                  </p:childTnLst>
                                </p:cTn>
                              </p:par>
                              <p:par>
                                <p:cTn id="35" presetID="3" presetClass="entr" presetSubtype="1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linds(horizontal)">
                                      <p:cBhvr>
                                        <p:cTn id="42" dur="500"/>
                                        <p:tgtEl>
                                          <p:spTgt spid="2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linds(horizontal)">
                                      <p:cBhvr>
                                        <p:cTn id="48" dur="500"/>
                                        <p:tgtEl>
                                          <p:spTgt spid="22"/>
                                        </p:tgtEl>
                                      </p:cBhvr>
                                    </p:animEffect>
                                  </p:childTnLst>
                                </p:cTn>
                              </p:par>
                              <p:par>
                                <p:cTn id="49" presetID="3" presetClass="entr" presetSubtype="1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blinds(horizontal)">
                                      <p:cBhvr>
                                        <p:cTn id="56" dur="500"/>
                                        <p:tgtEl>
                                          <p:spTgt spid="34"/>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blinds(horizontal)">
                                      <p:cBhvr>
                                        <p:cTn id="59" dur="500"/>
                                        <p:tgtEl>
                                          <p:spTgt spid="28"/>
                                        </p:tgtEl>
                                      </p:cBhvr>
                                    </p:animEffect>
                                  </p:childTnLst>
                                </p:cTn>
                              </p:par>
                              <p:par>
                                <p:cTn id="60" presetID="3" presetClass="entr" presetSubtype="10"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linds(horizontal)">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blinds(horizontal)">
                                      <p:cBhvr>
                                        <p:cTn id="67" dur="500"/>
                                        <p:tgtEl>
                                          <p:spTgt spid="35"/>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blinds(horizontal)">
                                      <p:cBhvr>
                                        <p:cTn id="70" dur="500"/>
                                        <p:tgtEl>
                                          <p:spTgt spid="31"/>
                                        </p:tgtEl>
                                      </p:cBhvr>
                                    </p:animEffect>
                                  </p:childTnLst>
                                </p:cTn>
                              </p:par>
                              <p:par>
                                <p:cTn id="71" presetID="3" presetClass="entr" presetSubtype="1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blinds(horizontal)">
                                      <p:cBhvr>
                                        <p:cTn id="73" dur="5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blinds(horizontal)">
                                      <p:cBhvr>
                                        <p:cTn id="78" dur="500"/>
                                        <p:tgtEl>
                                          <p:spTgt spid="36"/>
                                        </p:tgtEl>
                                      </p:cBhvr>
                                    </p:animEffect>
                                  </p:childTnLst>
                                </p:cTn>
                              </p:par>
                              <p:par>
                                <p:cTn id="79" presetID="3" presetClass="entr" presetSubtype="1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blinds(horizontal)">
                                      <p:cBhvr>
                                        <p:cTn id="81" dur="500"/>
                                        <p:tgtEl>
                                          <p:spTgt spid="37"/>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linds(horizontal)">
                                      <p:cBhvr>
                                        <p:cTn id="86" dur="500"/>
                                        <p:tgtEl>
                                          <p:spTgt spid="55"/>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blinds(horizontal)">
                                      <p:cBhvr>
                                        <p:cTn id="91" dur="500"/>
                                        <p:tgtEl>
                                          <p:spTgt spid="47"/>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nodeType="click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blinds(horizontal)">
                                      <p:cBhvr>
                                        <p:cTn id="99" dur="500"/>
                                        <p:tgtEl>
                                          <p:spTgt spid="56"/>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blinds(horizontal)">
                                      <p:cBhvr>
                                        <p:cTn id="102" dur="500"/>
                                        <p:tgtEl>
                                          <p:spTgt spid="5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blinds(horizontal)">
                                      <p:cBhvr>
                                        <p:cTn id="107" dur="500"/>
                                        <p:tgtEl>
                                          <p:spTgt spid="51"/>
                                        </p:tgtEl>
                                      </p:cBhvr>
                                    </p:animEffect>
                                  </p:childTnLst>
                                </p:cTn>
                              </p:par>
                              <p:par>
                                <p:cTn id="108" presetID="3" presetClass="entr" presetSubtype="10" fill="hold" nodeType="with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blinds(horizontal)">
                                      <p:cBhvr>
                                        <p:cTn id="110" dur="500"/>
                                        <p:tgtEl>
                                          <p:spTgt spid="49"/>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52"/>
                                        </p:tgtEl>
                                        <p:attrNameLst>
                                          <p:attrName>style.visibility</p:attrName>
                                        </p:attrNameLst>
                                      </p:cBhvr>
                                      <p:to>
                                        <p:strVal val="visible"/>
                                      </p:to>
                                    </p:set>
                                    <p:animEffect transition="in" filter="blinds(horizontal)">
                                      <p:cBhvr>
                                        <p:cTn id="115" dur="500"/>
                                        <p:tgtEl>
                                          <p:spTgt spid="52"/>
                                        </p:tgtEl>
                                      </p:cBhvr>
                                    </p:animEffect>
                                  </p:childTnLst>
                                </p:cTn>
                              </p:par>
                              <p:par>
                                <p:cTn id="116" presetID="3" presetClass="entr" presetSubtype="10" fill="hold" nodeType="withEffect">
                                  <p:stCondLst>
                                    <p:cond delay="0"/>
                                  </p:stCondLst>
                                  <p:childTnLst>
                                    <p:set>
                                      <p:cBhvr>
                                        <p:cTn id="117" dur="1" fill="hold">
                                          <p:stCondLst>
                                            <p:cond delay="0"/>
                                          </p:stCondLst>
                                        </p:cTn>
                                        <p:tgtEl>
                                          <p:spTgt spid="50"/>
                                        </p:tgtEl>
                                        <p:attrNameLst>
                                          <p:attrName>style.visibility</p:attrName>
                                        </p:attrNameLst>
                                      </p:cBhvr>
                                      <p:to>
                                        <p:strVal val="visible"/>
                                      </p:to>
                                    </p:set>
                                    <p:animEffect transition="in" filter="blinds(horizontal)">
                                      <p:cBhvr>
                                        <p:cTn id="118" dur="500"/>
                                        <p:tgtEl>
                                          <p:spTgt spid="50"/>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blinds(horizontal)">
                                      <p:cBhvr>
                                        <p:cTn id="12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6" grpId="0"/>
      <p:bldP spid="17" grpId="0" animBg="1"/>
      <p:bldP spid="18" grpId="0"/>
      <p:bldP spid="19" grpId="0" animBg="1"/>
      <p:bldP spid="20" grpId="0"/>
      <p:bldP spid="46" grpId="0"/>
      <p:bldP spid="26" grpId="0"/>
      <p:bldP spid="27" grpId="0"/>
      <p:bldP spid="28" grpId="0"/>
      <p:bldP spid="31" grpId="0"/>
      <p:bldP spid="36" grpId="0"/>
      <p:bldP spid="53" grpId="0"/>
      <p:bldP spid="54" grpId="0"/>
      <p:bldP spid="51" grpId="0"/>
      <p:bldP spid="52" grpId="0"/>
      <p:bldP spid="57"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70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7.4 基于贝叶斯网络的状态估计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贝叶斯估计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参数化实现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非参数化实现</a:t>
            </a:r>
            <a:endParaRPr lang="zh-CN" altLang="en-US" sz="1400" b="0">
              <a:solidFill>
                <a:srgbClr val="FFFF00"/>
              </a:solidFill>
              <a:latin typeface="+mn-ea"/>
              <a:sym typeface="+mn-ea"/>
            </a:endParaRPr>
          </a:p>
        </p:txBody>
      </p:sp>
      <p:sp>
        <p:nvSpPr>
          <p:cNvPr id="3" name="右箭头 2"/>
          <p:cNvSpPr/>
          <p:nvPr/>
        </p:nvSpPr>
        <p:spPr>
          <a:xfrm>
            <a:off x="1861185" y="2100580"/>
            <a:ext cx="338455"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左大括号 13"/>
          <p:cNvSpPr/>
          <p:nvPr/>
        </p:nvSpPr>
        <p:spPr>
          <a:xfrm>
            <a:off x="2294890" y="1663700"/>
            <a:ext cx="95250" cy="11595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2337435" y="1506220"/>
            <a:ext cx="1078230" cy="138366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rgbClr val="FFFF00"/>
                </a:solidFill>
                <a:latin typeface="+mn-ea"/>
              </a:rPr>
              <a:t>卡尔曼滤波</a:t>
            </a:r>
            <a:endParaRPr lang="zh-CN" sz="1400" b="0">
              <a:solidFill>
                <a:schemeClr val="bg1"/>
              </a:solidFill>
              <a:latin typeface="+mn-ea"/>
            </a:endParaRPr>
          </a:p>
          <a:p>
            <a:pPr indent="0">
              <a:lnSpc>
                <a:spcPct val="150000"/>
              </a:lnSpc>
              <a:buFont typeface="Wingdings" panose="05000000000000000000" charset="0"/>
              <a:buNone/>
            </a:pPr>
            <a:endParaRPr lang="zh-CN" sz="1400" b="0">
              <a:solidFill>
                <a:srgbClr val="FFFF00"/>
              </a:solidFill>
              <a:latin typeface="+mn-ea"/>
            </a:endParaRPr>
          </a:p>
          <a:p>
            <a:pPr indent="0">
              <a:lnSpc>
                <a:spcPct val="150000"/>
              </a:lnSpc>
              <a:buFont typeface="Wingdings" panose="05000000000000000000" charset="0"/>
              <a:buNone/>
            </a:pPr>
            <a:endParaRPr lang="zh-CN" sz="1400" b="0">
              <a:solidFill>
                <a:srgbClr val="FFFF00"/>
              </a:solidFill>
              <a:latin typeface="+mn-ea"/>
            </a:endParaRPr>
          </a:p>
          <a:p>
            <a:pPr indent="0">
              <a:lnSpc>
                <a:spcPct val="150000"/>
              </a:lnSpc>
              <a:buFont typeface="Wingdings" panose="05000000000000000000" charset="0"/>
              <a:buNone/>
            </a:pPr>
            <a:r>
              <a:rPr lang="zh-CN" sz="1400" b="0">
                <a:solidFill>
                  <a:schemeClr val="bg1"/>
                </a:solidFill>
                <a:latin typeface="+mn-ea"/>
              </a:rPr>
              <a:t>信息滤波</a:t>
            </a:r>
            <a:endParaRPr lang="zh-CN" sz="1400" b="0">
              <a:solidFill>
                <a:schemeClr val="bg1"/>
              </a:solidFill>
              <a:latin typeface="+mn-ea"/>
            </a:endParaRPr>
          </a:p>
        </p:txBody>
      </p:sp>
      <p:sp>
        <p:nvSpPr>
          <p:cNvPr id="17" name="左大括号 16"/>
          <p:cNvSpPr/>
          <p:nvPr/>
        </p:nvSpPr>
        <p:spPr>
          <a:xfrm>
            <a:off x="3372485" y="141922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3543300" y="1140460"/>
            <a:ext cx="2886710" cy="1060450"/>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线性卡尔曼滤波（线性高斯系统）</a:t>
            </a:r>
            <a:endParaRPr lang="zh-CN" sz="1400" b="0">
              <a:solidFill>
                <a:schemeClr val="bg1"/>
              </a:solidFill>
              <a:latin typeface="+mn-ea"/>
            </a:endParaRPr>
          </a:p>
          <a:p>
            <a:pPr indent="0">
              <a:lnSpc>
                <a:spcPct val="150000"/>
              </a:lnSpc>
              <a:buFont typeface="Wingdings" panose="05000000000000000000" charset="0"/>
              <a:buNone/>
            </a:pPr>
            <a:r>
              <a:rPr lang="zh-CN" sz="1400" b="0">
                <a:solidFill>
                  <a:srgbClr val="FFFF00"/>
                </a:solidFill>
                <a:latin typeface="+mn-ea"/>
              </a:rPr>
              <a:t>扩展卡尔曼滤波（非线性高斯系统）</a:t>
            </a:r>
            <a:endParaRPr lang="zh-CN" sz="1400" b="0">
              <a:solidFill>
                <a:schemeClr val="bg1"/>
              </a:solidFill>
              <a:latin typeface="+mn-ea"/>
            </a:endParaRPr>
          </a:p>
          <a:p>
            <a:pPr indent="0">
              <a:lnSpc>
                <a:spcPct val="150000"/>
              </a:lnSpc>
              <a:buFont typeface="Wingdings" panose="05000000000000000000" charset="0"/>
              <a:buNone/>
            </a:pPr>
            <a:r>
              <a:rPr lang="zh-CN" altLang="en-US" sz="1400">
                <a:solidFill>
                  <a:schemeClr val="bg1"/>
                </a:solidFill>
                <a:latin typeface="+mn-ea"/>
                <a:sym typeface="+mn-ea"/>
              </a:rPr>
              <a:t>无迹卡尔曼滤波</a:t>
            </a:r>
            <a:r>
              <a:rPr lang="zh-CN" sz="1400">
                <a:solidFill>
                  <a:schemeClr val="bg1"/>
                </a:solidFill>
                <a:latin typeface="+mn-ea"/>
                <a:sym typeface="+mn-ea"/>
              </a:rPr>
              <a:t>（非线性高斯系统）</a:t>
            </a:r>
            <a:endParaRPr lang="zh-CN" altLang="en-US" sz="1400" b="0">
              <a:solidFill>
                <a:schemeClr val="bg1"/>
              </a:solidFill>
              <a:latin typeface="+mn-ea"/>
              <a:sym typeface="+mn-ea"/>
            </a:endParaRPr>
          </a:p>
        </p:txBody>
      </p:sp>
      <p:sp>
        <p:nvSpPr>
          <p:cNvPr id="19" name="左大括号 18"/>
          <p:cNvSpPr/>
          <p:nvPr/>
        </p:nvSpPr>
        <p:spPr>
          <a:xfrm>
            <a:off x="3186430" y="2462530"/>
            <a:ext cx="128905" cy="4933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文本框 19"/>
          <p:cNvSpPr txBox="1"/>
          <p:nvPr/>
        </p:nvSpPr>
        <p:spPr>
          <a:xfrm>
            <a:off x="3248660" y="2291080"/>
            <a:ext cx="2751455" cy="73723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线性信息滤波（线性高斯系统）</a:t>
            </a:r>
            <a:endParaRPr lang="zh-CN" sz="1400" b="0">
              <a:solidFill>
                <a:schemeClr val="bg1"/>
              </a:solidFill>
              <a:latin typeface="+mn-ea"/>
            </a:endParaRPr>
          </a:p>
          <a:p>
            <a:pPr indent="0">
              <a:lnSpc>
                <a:spcPct val="150000"/>
              </a:lnSpc>
              <a:buFont typeface="Wingdings" panose="05000000000000000000" charset="0"/>
              <a:buNone/>
            </a:pPr>
            <a:r>
              <a:rPr lang="zh-CN" sz="1400" b="0">
                <a:solidFill>
                  <a:schemeClr val="bg1"/>
                </a:solidFill>
                <a:latin typeface="+mn-ea"/>
              </a:rPr>
              <a:t>扩展信息滤波（非线性高斯系统）</a:t>
            </a:r>
            <a:endParaRPr lang="zh-CN" altLang="en-US" sz="1400" b="0">
              <a:solidFill>
                <a:schemeClr val="bg1"/>
              </a:solidFill>
              <a:latin typeface="+mn-ea"/>
              <a:sym typeface="+mn-ea"/>
            </a:endParaRPr>
          </a:p>
        </p:txBody>
      </p:sp>
      <p:sp>
        <p:nvSpPr>
          <p:cNvPr id="46" name="文本框 45"/>
          <p:cNvSpPr txBox="1"/>
          <p:nvPr/>
        </p:nvSpPr>
        <p:spPr>
          <a:xfrm>
            <a:off x="4541520" y="840105"/>
            <a:ext cx="470408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1" u="sng">
                <a:solidFill>
                  <a:srgbClr val="FF0000"/>
                </a:solidFill>
                <a:latin typeface="+mn-ea"/>
              </a:rPr>
              <a:t>高斯分布</a:t>
            </a:r>
            <a:r>
              <a:rPr lang="zh-CN" sz="1000" b="0">
                <a:solidFill>
                  <a:schemeClr val="bg1"/>
                </a:solidFill>
                <a:latin typeface="+mn-ea"/>
              </a:rPr>
              <a:t>可以用</a:t>
            </a:r>
            <a:r>
              <a:rPr lang="zh-CN" sz="1000" b="1" u="sng">
                <a:solidFill>
                  <a:srgbClr val="FFFF00"/>
                </a:solidFill>
                <a:latin typeface="+mn-ea"/>
              </a:rPr>
              <a:t>矩参数</a:t>
            </a:r>
            <a:r>
              <a:rPr lang="zh-CN" sz="1000" b="0">
                <a:solidFill>
                  <a:schemeClr val="bg1"/>
                </a:solidFill>
                <a:latin typeface="+mn-ea"/>
              </a:rPr>
              <a:t>（均值和方差）进行表示，那么多维高斯分布为：</a:t>
            </a:r>
            <a:endParaRPr lang="zh-CN" sz="1000" b="0">
              <a:solidFill>
                <a:schemeClr val="bg1"/>
              </a:solidFill>
              <a:latin typeface="+mn-ea"/>
            </a:endParaRPr>
          </a:p>
        </p:txBody>
      </p:sp>
      <p:graphicFrame>
        <p:nvGraphicFramePr>
          <p:cNvPr id="21" name="对象 -2147481053"/>
          <p:cNvGraphicFramePr>
            <a:graphicFrameLocks noChangeAspect="1"/>
          </p:cNvGraphicFramePr>
          <p:nvPr/>
        </p:nvGraphicFramePr>
        <p:xfrm>
          <a:off x="8712200" y="660400"/>
          <a:ext cx="3204210" cy="480060"/>
        </p:xfrm>
        <a:graphic>
          <a:graphicData uri="http://schemas.openxmlformats.org/presentationml/2006/ole">
            <mc:AlternateContent xmlns:mc="http://schemas.openxmlformats.org/markup-compatibility/2006">
              <mc:Choice xmlns:v="urn:schemas-microsoft-com:vml" Requires="v">
                <p:oleObj spid="_x0000_s3076" name="" r:id="rId6" imgW="3200400" imgH="482600" progId="Equation.KSEE3">
                  <p:embed/>
                </p:oleObj>
              </mc:Choice>
              <mc:Fallback>
                <p:oleObj name="" r:id="rId6" imgW="3200400" imgH="482600" progId="Equation.KSEE3">
                  <p:embed/>
                  <p:pic>
                    <p:nvPicPr>
                      <p:cNvPr id="0" name="图片 3075"/>
                      <p:cNvPicPr/>
                      <p:nvPr/>
                    </p:nvPicPr>
                    <p:blipFill>
                      <a:blip r:embed="rId7"/>
                      <a:stretch>
                        <a:fillRect/>
                      </a:stretch>
                    </p:blipFill>
                    <p:spPr>
                      <a:xfrm>
                        <a:off x="8712200" y="660400"/>
                        <a:ext cx="3204210" cy="480060"/>
                      </a:xfrm>
                      <a:prstGeom prst="rect">
                        <a:avLst/>
                      </a:prstGeom>
                      <a:solidFill>
                        <a:schemeClr val="bg1"/>
                      </a:solidFill>
                      <a:ln w="38100">
                        <a:noFill/>
                        <a:miter/>
                      </a:ln>
                    </p:spPr>
                  </p:pic>
                </p:oleObj>
              </mc:Fallback>
            </mc:AlternateContent>
          </a:graphicData>
        </a:graphic>
      </p:graphicFrame>
      <p:sp>
        <p:nvSpPr>
          <p:cNvPr id="4" name="文本框 3"/>
          <p:cNvSpPr txBox="1"/>
          <p:nvPr/>
        </p:nvSpPr>
        <p:spPr>
          <a:xfrm>
            <a:off x="6943725" y="1141095"/>
            <a:ext cx="4972685" cy="39878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实际机器人运动方程和观测方程往往是非线性的，也就是说高斯随机变量经过非线性函数</a:t>
            </a:r>
            <a:r>
              <a:rPr lang="en-US" altLang="zh-CN" sz="1000" b="0" i="1">
                <a:solidFill>
                  <a:schemeClr val="bg1"/>
                </a:solidFill>
                <a:latin typeface="Times New Roman" panose="02020603050405020304" charset="0"/>
                <a:cs typeface="Times New Roman" panose="02020603050405020304" charset="0"/>
              </a:rPr>
              <a:t>g</a:t>
            </a:r>
            <a:r>
              <a:rPr lang="zh-CN" sz="1000" b="0">
                <a:solidFill>
                  <a:schemeClr val="bg1"/>
                </a:solidFill>
                <a:latin typeface="+mn-ea"/>
              </a:rPr>
              <a:t>和</a:t>
            </a:r>
            <a:r>
              <a:rPr lang="en-US" altLang="zh-CN" sz="1000" b="0" i="1">
                <a:solidFill>
                  <a:schemeClr val="bg1"/>
                </a:solidFill>
                <a:latin typeface="Times New Roman" panose="02020603050405020304" charset="0"/>
                <a:cs typeface="Times New Roman" panose="02020603050405020304" charset="0"/>
              </a:rPr>
              <a:t>h</a:t>
            </a:r>
            <a:r>
              <a:rPr lang="zh-CN" sz="1000" b="0">
                <a:solidFill>
                  <a:schemeClr val="bg1"/>
                </a:solidFill>
                <a:latin typeface="+mn-ea"/>
              </a:rPr>
              <a:t>变换后都将变成非高斯随机变量，因此计算过程需要先</a:t>
            </a:r>
            <a:r>
              <a:rPr lang="zh-CN" sz="1000" b="1" u="sng">
                <a:solidFill>
                  <a:srgbClr val="FFFF00"/>
                </a:solidFill>
                <a:latin typeface="+mn-ea"/>
              </a:rPr>
              <a:t>线性化近似处理</a:t>
            </a:r>
            <a:endParaRPr lang="zh-CN" altLang="zh-CN" sz="1000" b="1" u="sng">
              <a:solidFill>
                <a:srgbClr val="FFFF00"/>
              </a:solidFill>
              <a:latin typeface="+mn-ea"/>
            </a:endParaRPr>
          </a:p>
        </p:txBody>
      </p:sp>
      <p:pic>
        <p:nvPicPr>
          <p:cNvPr id="5" name="图片 4" descr="图片1"/>
          <p:cNvPicPr>
            <a:picLocks noChangeAspect="1"/>
          </p:cNvPicPr>
          <p:nvPr/>
        </p:nvPicPr>
        <p:blipFill>
          <a:blip r:embed="rId8"/>
          <a:stretch>
            <a:fillRect/>
          </a:stretch>
        </p:blipFill>
        <p:spPr>
          <a:xfrm>
            <a:off x="7869555" y="1550670"/>
            <a:ext cx="3506470" cy="2903220"/>
          </a:xfrm>
          <a:prstGeom prst="rect">
            <a:avLst/>
          </a:prstGeom>
        </p:spPr>
      </p:pic>
      <p:sp>
        <p:nvSpPr>
          <p:cNvPr id="8" name="文本框 7"/>
          <p:cNvSpPr txBox="1"/>
          <p:nvPr/>
        </p:nvSpPr>
        <p:spPr>
          <a:xfrm>
            <a:off x="8783320" y="4441825"/>
            <a:ext cx="195262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一阶泰勒展开进行线性化</a:t>
            </a:r>
            <a:endParaRPr lang="zh-CN" sz="1000" b="0">
              <a:solidFill>
                <a:srgbClr val="FFFF00"/>
              </a:solidFill>
              <a:latin typeface="+mn-ea"/>
            </a:endParaRPr>
          </a:p>
        </p:txBody>
      </p:sp>
      <p:sp>
        <p:nvSpPr>
          <p:cNvPr id="10" name="文本框 9"/>
          <p:cNvSpPr txBox="1"/>
          <p:nvPr/>
        </p:nvSpPr>
        <p:spPr>
          <a:xfrm>
            <a:off x="54610" y="5055235"/>
            <a:ext cx="73533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运动方程：</a:t>
            </a:r>
            <a:endParaRPr lang="zh-CN" sz="1000" b="0">
              <a:solidFill>
                <a:schemeClr val="bg1"/>
              </a:solidFill>
              <a:latin typeface="+mn-ea"/>
            </a:endParaRPr>
          </a:p>
        </p:txBody>
      </p:sp>
      <p:sp>
        <p:nvSpPr>
          <p:cNvPr id="9" name="文本框 8"/>
          <p:cNvSpPr txBox="1"/>
          <p:nvPr/>
        </p:nvSpPr>
        <p:spPr>
          <a:xfrm>
            <a:off x="46355" y="5790565"/>
            <a:ext cx="73533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观测方程：</a:t>
            </a:r>
            <a:endParaRPr lang="zh-CN" sz="1000" b="0">
              <a:solidFill>
                <a:schemeClr val="bg1"/>
              </a:solidFill>
              <a:latin typeface="+mn-ea"/>
            </a:endParaRPr>
          </a:p>
        </p:txBody>
      </p:sp>
      <p:sp>
        <p:nvSpPr>
          <p:cNvPr id="12" name="文本框 11"/>
          <p:cNvSpPr txBox="1"/>
          <p:nvPr/>
        </p:nvSpPr>
        <p:spPr>
          <a:xfrm>
            <a:off x="6147435" y="5073650"/>
            <a:ext cx="103124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概率运动模型：</a:t>
            </a:r>
            <a:endParaRPr lang="zh-CN" sz="1000" b="0">
              <a:solidFill>
                <a:schemeClr val="bg1"/>
              </a:solidFill>
              <a:latin typeface="+mn-ea"/>
            </a:endParaRPr>
          </a:p>
        </p:txBody>
      </p:sp>
      <p:sp>
        <p:nvSpPr>
          <p:cNvPr id="58" name="文本框 57"/>
          <p:cNvSpPr txBox="1"/>
          <p:nvPr/>
        </p:nvSpPr>
        <p:spPr>
          <a:xfrm>
            <a:off x="6114415" y="5793740"/>
            <a:ext cx="103124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概率观测模型：</a:t>
            </a:r>
            <a:endParaRPr lang="zh-CN" sz="1000" b="0">
              <a:solidFill>
                <a:schemeClr val="bg1"/>
              </a:solidFill>
              <a:latin typeface="+mn-ea"/>
            </a:endParaRPr>
          </a:p>
        </p:txBody>
      </p:sp>
      <p:cxnSp>
        <p:nvCxnSpPr>
          <p:cNvPr id="59" name="直接箭头连接符 58"/>
          <p:cNvCxnSpPr/>
          <p:nvPr/>
        </p:nvCxnSpPr>
        <p:spPr>
          <a:xfrm>
            <a:off x="1704340" y="5906135"/>
            <a:ext cx="4497705"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1991360" y="5195570"/>
            <a:ext cx="4210685"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61" name="对象 -2147481009"/>
          <p:cNvGraphicFramePr>
            <a:graphicFrameLocks noChangeAspect="1"/>
          </p:cNvGraphicFramePr>
          <p:nvPr/>
        </p:nvGraphicFramePr>
        <p:xfrm>
          <a:off x="766763" y="5066983"/>
          <a:ext cx="1228725" cy="231775"/>
        </p:xfrm>
        <a:graphic>
          <a:graphicData uri="http://schemas.openxmlformats.org/presentationml/2006/ole">
            <mc:AlternateContent xmlns:mc="http://schemas.openxmlformats.org/markup-compatibility/2006">
              <mc:Choice xmlns:v="urn:schemas-microsoft-com:vml" Requires="v">
                <p:oleObj spid="_x0000_s62" name="" r:id="rId9" imgW="1231265" imgH="228600" progId="Equation.KSEE3">
                  <p:embed/>
                </p:oleObj>
              </mc:Choice>
              <mc:Fallback>
                <p:oleObj name="" r:id="rId9" imgW="1231265" imgH="228600" progId="Equation.KSEE3">
                  <p:embed/>
                  <p:pic>
                    <p:nvPicPr>
                      <p:cNvPr id="0" name="图片 43"/>
                      <p:cNvPicPr/>
                      <p:nvPr/>
                    </p:nvPicPr>
                    <p:blipFill>
                      <a:blip r:embed="rId10"/>
                      <a:stretch>
                        <a:fillRect/>
                      </a:stretch>
                    </p:blipFill>
                    <p:spPr>
                      <a:xfrm>
                        <a:off x="766763" y="5066983"/>
                        <a:ext cx="1228725" cy="231775"/>
                      </a:xfrm>
                      <a:prstGeom prst="rect">
                        <a:avLst/>
                      </a:prstGeom>
                      <a:solidFill>
                        <a:schemeClr val="bg1"/>
                      </a:solidFill>
                      <a:ln w="38100">
                        <a:noFill/>
                        <a:miter/>
                      </a:ln>
                    </p:spPr>
                  </p:pic>
                </p:oleObj>
              </mc:Fallback>
            </mc:AlternateContent>
          </a:graphicData>
        </a:graphic>
      </p:graphicFrame>
      <p:graphicFrame>
        <p:nvGraphicFramePr>
          <p:cNvPr id="63" name="对象 -2147481008"/>
          <p:cNvGraphicFramePr>
            <a:graphicFrameLocks noChangeAspect="1"/>
          </p:cNvGraphicFramePr>
          <p:nvPr/>
        </p:nvGraphicFramePr>
        <p:xfrm>
          <a:off x="764540" y="5790248"/>
          <a:ext cx="939800" cy="231775"/>
        </p:xfrm>
        <a:graphic>
          <a:graphicData uri="http://schemas.openxmlformats.org/presentationml/2006/ole">
            <mc:AlternateContent xmlns:mc="http://schemas.openxmlformats.org/markup-compatibility/2006">
              <mc:Choice xmlns:v="urn:schemas-microsoft-com:vml" Requires="v">
                <p:oleObj spid="_x0000_s64" name="" r:id="rId11" imgW="939800" imgH="228600" progId="Equation.KSEE3">
                  <p:embed/>
                </p:oleObj>
              </mc:Choice>
              <mc:Fallback>
                <p:oleObj name="" r:id="rId11" imgW="939800" imgH="228600" progId="Equation.KSEE3">
                  <p:embed/>
                  <p:pic>
                    <p:nvPicPr>
                      <p:cNvPr id="0" name="图片 44"/>
                      <p:cNvPicPr/>
                      <p:nvPr/>
                    </p:nvPicPr>
                    <p:blipFill>
                      <a:blip r:embed="rId12"/>
                      <a:stretch>
                        <a:fillRect/>
                      </a:stretch>
                    </p:blipFill>
                    <p:spPr>
                      <a:xfrm>
                        <a:off x="764540" y="5790248"/>
                        <a:ext cx="939800" cy="231775"/>
                      </a:xfrm>
                      <a:prstGeom prst="rect">
                        <a:avLst/>
                      </a:prstGeom>
                      <a:solidFill>
                        <a:schemeClr val="bg1"/>
                      </a:solidFill>
                      <a:ln w="38100">
                        <a:noFill/>
                        <a:miter/>
                      </a:ln>
                    </p:spPr>
                  </p:pic>
                </p:oleObj>
              </mc:Fallback>
            </mc:AlternateContent>
          </a:graphicData>
        </a:graphic>
      </p:graphicFrame>
      <p:graphicFrame>
        <p:nvGraphicFramePr>
          <p:cNvPr id="65" name="对象 -2147480974"/>
          <p:cNvGraphicFramePr>
            <a:graphicFrameLocks noChangeAspect="1"/>
          </p:cNvGraphicFramePr>
          <p:nvPr/>
        </p:nvGraphicFramePr>
        <p:xfrm>
          <a:off x="7089775" y="4810760"/>
          <a:ext cx="5067300" cy="685800"/>
        </p:xfrm>
        <a:graphic>
          <a:graphicData uri="http://schemas.openxmlformats.org/presentationml/2006/ole">
            <mc:AlternateContent xmlns:mc="http://schemas.openxmlformats.org/markup-compatibility/2006">
              <mc:Choice xmlns:v="urn:schemas-microsoft-com:vml" Requires="v">
                <p:oleObj spid="_x0000_s66" name="" r:id="rId13" imgW="5067300" imgH="685800" progId="Equation.KSEE3">
                  <p:embed/>
                </p:oleObj>
              </mc:Choice>
              <mc:Fallback>
                <p:oleObj name="" r:id="rId13" imgW="5067300" imgH="685800" progId="Equation.KSEE3">
                  <p:embed/>
                  <p:pic>
                    <p:nvPicPr>
                      <p:cNvPr id="0" name="图片 46"/>
                      <p:cNvPicPr/>
                      <p:nvPr/>
                    </p:nvPicPr>
                    <p:blipFill>
                      <a:blip r:embed="rId14"/>
                      <a:stretch>
                        <a:fillRect/>
                      </a:stretch>
                    </p:blipFill>
                    <p:spPr>
                      <a:xfrm>
                        <a:off x="7089775" y="4810760"/>
                        <a:ext cx="5067300" cy="685800"/>
                      </a:xfrm>
                      <a:prstGeom prst="rect">
                        <a:avLst/>
                      </a:prstGeom>
                      <a:solidFill>
                        <a:schemeClr val="bg1"/>
                      </a:solidFill>
                      <a:ln w="38100">
                        <a:noFill/>
                        <a:miter/>
                      </a:ln>
                    </p:spPr>
                  </p:pic>
                </p:oleObj>
              </mc:Fallback>
            </mc:AlternateContent>
          </a:graphicData>
        </a:graphic>
      </p:graphicFrame>
      <p:graphicFrame>
        <p:nvGraphicFramePr>
          <p:cNvPr id="67" name="对象 -2147480973"/>
          <p:cNvGraphicFramePr>
            <a:graphicFrameLocks noChangeAspect="1"/>
          </p:cNvGraphicFramePr>
          <p:nvPr/>
        </p:nvGraphicFramePr>
        <p:xfrm>
          <a:off x="7089775" y="5581015"/>
          <a:ext cx="4305300" cy="685800"/>
        </p:xfrm>
        <a:graphic>
          <a:graphicData uri="http://schemas.openxmlformats.org/presentationml/2006/ole">
            <mc:AlternateContent xmlns:mc="http://schemas.openxmlformats.org/markup-compatibility/2006">
              <mc:Choice xmlns:v="urn:schemas-microsoft-com:vml" Requires="v">
                <p:oleObj spid="_x0000_s68" name="" r:id="rId15" imgW="4305300" imgH="685800" progId="Equation.KSEE3">
                  <p:embed/>
                </p:oleObj>
              </mc:Choice>
              <mc:Fallback>
                <p:oleObj name="" r:id="rId15" imgW="4305300" imgH="685800" progId="Equation.KSEE3">
                  <p:embed/>
                  <p:pic>
                    <p:nvPicPr>
                      <p:cNvPr id="0" name="图片 47"/>
                      <p:cNvPicPr/>
                      <p:nvPr/>
                    </p:nvPicPr>
                    <p:blipFill>
                      <a:blip r:embed="rId16"/>
                      <a:stretch>
                        <a:fillRect/>
                      </a:stretch>
                    </p:blipFill>
                    <p:spPr>
                      <a:xfrm>
                        <a:off x="7089775" y="5581015"/>
                        <a:ext cx="4305300" cy="685800"/>
                      </a:xfrm>
                      <a:prstGeom prst="rect">
                        <a:avLst/>
                      </a:prstGeom>
                      <a:solidFill>
                        <a:schemeClr val="bg1"/>
                      </a:solidFill>
                      <a:ln w="38100">
                        <a:noFill/>
                        <a:miter/>
                      </a:ln>
                    </p:spPr>
                  </p:pic>
                </p:oleObj>
              </mc:Fallback>
            </mc:AlternateContent>
          </a:graphicData>
        </a:graphic>
      </p:graphicFrame>
      <p:graphicFrame>
        <p:nvGraphicFramePr>
          <p:cNvPr id="69" name="对象 -2147480983"/>
          <p:cNvGraphicFramePr>
            <a:graphicFrameLocks noChangeAspect="1"/>
          </p:cNvGraphicFramePr>
          <p:nvPr/>
        </p:nvGraphicFramePr>
        <p:xfrm>
          <a:off x="2227263" y="4364038"/>
          <a:ext cx="3974465" cy="709295"/>
        </p:xfrm>
        <a:graphic>
          <a:graphicData uri="http://schemas.openxmlformats.org/presentationml/2006/ole">
            <mc:AlternateContent xmlns:mc="http://schemas.openxmlformats.org/markup-compatibility/2006">
              <mc:Choice xmlns:v="urn:schemas-microsoft-com:vml" Requires="v">
                <p:oleObj spid="_x0000_s70" name="" r:id="rId17" imgW="3974465" imgH="711200" progId="Equation.KSEE3">
                  <p:embed/>
                </p:oleObj>
              </mc:Choice>
              <mc:Fallback>
                <p:oleObj name="" r:id="rId17" imgW="3974465" imgH="711200" progId="Equation.KSEE3">
                  <p:embed/>
                  <p:pic>
                    <p:nvPicPr>
                      <p:cNvPr id="0" name="图片 48"/>
                      <p:cNvPicPr/>
                      <p:nvPr/>
                    </p:nvPicPr>
                    <p:blipFill>
                      <a:blip r:embed="rId18"/>
                      <a:stretch>
                        <a:fillRect/>
                      </a:stretch>
                    </p:blipFill>
                    <p:spPr>
                      <a:xfrm>
                        <a:off x="2227263" y="4364038"/>
                        <a:ext cx="3974465" cy="709295"/>
                      </a:xfrm>
                      <a:prstGeom prst="rect">
                        <a:avLst/>
                      </a:prstGeom>
                      <a:solidFill>
                        <a:schemeClr val="bg1"/>
                      </a:solidFill>
                      <a:ln w="38100">
                        <a:noFill/>
                        <a:miter/>
                      </a:ln>
                    </p:spPr>
                  </p:pic>
                </p:oleObj>
              </mc:Fallback>
            </mc:AlternateContent>
          </a:graphicData>
        </a:graphic>
      </p:graphicFrame>
      <p:graphicFrame>
        <p:nvGraphicFramePr>
          <p:cNvPr id="71" name="对象 -2147480975"/>
          <p:cNvGraphicFramePr>
            <a:graphicFrameLocks noChangeAspect="1"/>
          </p:cNvGraphicFramePr>
          <p:nvPr/>
        </p:nvGraphicFramePr>
        <p:xfrm>
          <a:off x="2872423" y="6022340"/>
          <a:ext cx="2684145" cy="801370"/>
        </p:xfrm>
        <a:graphic>
          <a:graphicData uri="http://schemas.openxmlformats.org/presentationml/2006/ole">
            <mc:AlternateContent xmlns:mc="http://schemas.openxmlformats.org/markup-compatibility/2006">
              <mc:Choice xmlns:v="urn:schemas-microsoft-com:vml" Requires="v">
                <p:oleObj spid="_x0000_s72" name="" r:id="rId19" imgW="2679700" imgH="800100" progId="Equation.KSEE3">
                  <p:embed/>
                </p:oleObj>
              </mc:Choice>
              <mc:Fallback>
                <p:oleObj name="" r:id="rId19" imgW="2679700" imgH="800100" progId="Equation.KSEE3">
                  <p:embed/>
                  <p:pic>
                    <p:nvPicPr>
                      <p:cNvPr id="0" name="图片 49"/>
                      <p:cNvPicPr/>
                      <p:nvPr/>
                    </p:nvPicPr>
                    <p:blipFill>
                      <a:blip r:embed="rId20"/>
                      <a:stretch>
                        <a:fillRect/>
                      </a:stretch>
                    </p:blipFill>
                    <p:spPr>
                      <a:xfrm>
                        <a:off x="2872423" y="6022340"/>
                        <a:ext cx="2684145" cy="801370"/>
                      </a:xfrm>
                      <a:prstGeom prst="rect">
                        <a:avLst/>
                      </a:prstGeom>
                      <a:solidFill>
                        <a:schemeClr val="bg1"/>
                      </a:solidFill>
                      <a:ln w="38100">
                        <a:noFill/>
                        <a:miter/>
                      </a:ln>
                    </p:spPr>
                  </p:pic>
                </p:oleObj>
              </mc:Fallback>
            </mc:AlternateContent>
          </a:graphicData>
        </a:graphic>
      </p:graphicFrame>
      <p:sp>
        <p:nvSpPr>
          <p:cNvPr id="73" name="文本框 72"/>
          <p:cNvSpPr txBox="1"/>
          <p:nvPr/>
        </p:nvSpPr>
        <p:spPr>
          <a:xfrm>
            <a:off x="3375025" y="5189220"/>
            <a:ext cx="195262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一阶泰勒展开进行线性化</a:t>
            </a:r>
            <a:endParaRPr lang="zh-CN" sz="1000" b="0">
              <a:solidFill>
                <a:schemeClr val="bg1"/>
              </a:solidFill>
              <a:latin typeface="+mn-ea"/>
            </a:endParaRPr>
          </a:p>
        </p:txBody>
      </p:sp>
      <p:sp>
        <p:nvSpPr>
          <p:cNvPr id="74" name="文本框 73"/>
          <p:cNvSpPr txBox="1"/>
          <p:nvPr/>
        </p:nvSpPr>
        <p:spPr>
          <a:xfrm>
            <a:off x="3375025" y="5678170"/>
            <a:ext cx="195262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一阶泰勒展开进行线性化</a:t>
            </a:r>
            <a:endParaRPr lang="zh-CN" sz="1000" b="0">
              <a:solidFill>
                <a:schemeClr val="bg1"/>
              </a:solidFill>
              <a:latin typeface="+mn-ea"/>
            </a:endParaRPr>
          </a:p>
        </p:txBody>
      </p:sp>
      <p:graphicFrame>
        <p:nvGraphicFramePr>
          <p:cNvPr id="75" name="对象 -2147480965"/>
          <p:cNvGraphicFramePr>
            <a:graphicFrameLocks noChangeAspect="1"/>
          </p:cNvGraphicFramePr>
          <p:nvPr/>
        </p:nvGraphicFramePr>
        <p:xfrm>
          <a:off x="98425" y="2896235"/>
          <a:ext cx="3009900" cy="1394460"/>
        </p:xfrm>
        <a:graphic>
          <a:graphicData uri="http://schemas.openxmlformats.org/presentationml/2006/ole">
            <mc:AlternateContent xmlns:mc="http://schemas.openxmlformats.org/markup-compatibility/2006">
              <mc:Choice xmlns:v="urn:schemas-microsoft-com:vml" Requires="v">
                <p:oleObj spid="_x0000_s76" name="" r:id="rId21" imgW="3009900" imgH="1397000" progId="Equation.KSEE3">
                  <p:embed/>
                </p:oleObj>
              </mc:Choice>
              <mc:Fallback>
                <p:oleObj name="" r:id="rId21" imgW="3009900" imgH="1397000" progId="Equation.KSEE3">
                  <p:embed/>
                  <p:pic>
                    <p:nvPicPr>
                      <p:cNvPr id="0" name="图片 54"/>
                      <p:cNvPicPr/>
                      <p:nvPr/>
                    </p:nvPicPr>
                    <p:blipFill>
                      <a:blip r:embed="rId22"/>
                      <a:stretch>
                        <a:fillRect/>
                      </a:stretch>
                    </p:blipFill>
                    <p:spPr>
                      <a:xfrm>
                        <a:off x="98425" y="2896235"/>
                        <a:ext cx="3009900" cy="1394460"/>
                      </a:xfrm>
                      <a:prstGeom prst="rect">
                        <a:avLst/>
                      </a:prstGeom>
                      <a:solidFill>
                        <a:schemeClr val="bg1"/>
                      </a:solidFill>
                      <a:ln w="38100">
                        <a:noFill/>
                        <a:miter/>
                      </a:ln>
                    </p:spPr>
                  </p:pic>
                </p:oleObj>
              </mc:Fallback>
            </mc:AlternateContent>
          </a:graphicData>
        </a:graphic>
      </p:graphicFrame>
      <p:sp>
        <p:nvSpPr>
          <p:cNvPr id="77" name="文本框 76"/>
          <p:cNvSpPr txBox="1"/>
          <p:nvPr/>
        </p:nvSpPr>
        <p:spPr>
          <a:xfrm>
            <a:off x="865505" y="4290695"/>
            <a:ext cx="1251585" cy="398780"/>
          </a:xfrm>
          <a:prstGeom prst="rect">
            <a:avLst/>
          </a:prstGeom>
          <a:noFill/>
          <a:ln w="9525">
            <a:noFill/>
          </a:ln>
        </p:spPr>
        <p:txBody>
          <a:bodyPr wrap="square">
            <a:spAutoFit/>
          </a:bodyPr>
          <a:p>
            <a:pPr indent="0" algn="ctr">
              <a:lnSpc>
                <a:spcPct val="100000"/>
              </a:lnSpc>
              <a:buFont typeface="Wingdings" panose="05000000000000000000" charset="0"/>
              <a:buNone/>
            </a:pPr>
            <a:r>
              <a:rPr lang="zh-CN" sz="1000" b="0">
                <a:solidFill>
                  <a:schemeClr val="bg1"/>
                </a:solidFill>
                <a:latin typeface="+mn-ea"/>
              </a:rPr>
              <a:t>扩展卡尔曼滤波（</a:t>
            </a:r>
            <a:r>
              <a:rPr lang="en-US" altLang="zh-CN" sz="1000" b="0">
                <a:solidFill>
                  <a:schemeClr val="bg1"/>
                </a:solidFill>
                <a:latin typeface="+mn-ea"/>
              </a:rPr>
              <a:t>EKF</a:t>
            </a:r>
            <a:r>
              <a:rPr lang="zh-CN" sz="1000" b="0">
                <a:solidFill>
                  <a:schemeClr val="bg1"/>
                </a:solidFill>
                <a:latin typeface="+mn-ea"/>
              </a:rPr>
              <a:t>）</a:t>
            </a:r>
            <a:endParaRPr lang="zh-CN" sz="1000" b="0">
              <a:solidFill>
                <a:schemeClr val="bg1"/>
              </a:solidFill>
              <a:latin typeface="+mn-ea"/>
            </a:endParaRPr>
          </a:p>
        </p:txBody>
      </p:sp>
    </p:spTree>
    <p:custDataLst>
      <p:tags r:id="rId2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par>
                                <p:cTn id="29" presetID="3" presetClass="entr" presetSubtype="1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blinds(horizontal)">
                                      <p:cBhvr>
                                        <p:cTn id="31" dur="500"/>
                                        <p:tgtEl>
                                          <p:spTgt spid="6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par>
                                <p:cTn id="35" presetID="3" presetClass="entr" presetSubtype="1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blinds(horizontal)">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blinds(horizontal)">
                                      <p:cBhvr>
                                        <p:cTn id="42" dur="500"/>
                                        <p:tgtEl>
                                          <p:spTgt spid="6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blinds(horizontal)">
                                      <p:cBhvr>
                                        <p:cTn id="45" dur="500"/>
                                        <p:tgtEl>
                                          <p:spTgt spid="73"/>
                                        </p:tgtEl>
                                      </p:cBhvr>
                                    </p:animEffect>
                                  </p:childTnLst>
                                </p:cTn>
                              </p:par>
                              <p:par>
                                <p:cTn id="46" presetID="3" presetClass="entr" presetSubtype="10" fill="hold"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blinds(horizontal)">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linds(horizontal)">
                                      <p:cBhvr>
                                        <p:cTn id="53" dur="500"/>
                                        <p:tgtEl>
                                          <p:spTgt spid="12"/>
                                        </p:tgtEl>
                                      </p:cBhvr>
                                    </p:animEffect>
                                  </p:childTnLst>
                                </p:cTn>
                              </p:par>
                              <p:par>
                                <p:cTn id="54" presetID="3" presetClass="entr" presetSubtype="10"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blinds(horizontal)">
                                      <p:cBhvr>
                                        <p:cTn id="56" dur="500"/>
                                        <p:tgtEl>
                                          <p:spTgt spid="65"/>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blinds(horizontal)">
                                      <p:cBhvr>
                                        <p:cTn id="61" dur="500"/>
                                        <p:tgtEl>
                                          <p:spTgt spid="74"/>
                                        </p:tgtEl>
                                      </p:cBhvr>
                                    </p:animEffect>
                                  </p:childTnLst>
                                </p:cTn>
                              </p:par>
                              <p:par>
                                <p:cTn id="62" presetID="3" presetClass="entr" presetSubtype="10" fill="hold"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blinds(horizontal)">
                                      <p:cBhvr>
                                        <p:cTn id="64" dur="500"/>
                                        <p:tgtEl>
                                          <p:spTgt spid="59"/>
                                        </p:tgtEl>
                                      </p:cBhvr>
                                    </p:animEffect>
                                  </p:childTnLst>
                                </p:cTn>
                              </p:par>
                              <p:par>
                                <p:cTn id="65" presetID="3" presetClass="entr" presetSubtype="1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blinds(horizontal)">
                                      <p:cBhvr>
                                        <p:cTn id="67" dur="500"/>
                                        <p:tgtEl>
                                          <p:spTgt spid="7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blinds(horizontal)">
                                      <p:cBhvr>
                                        <p:cTn id="72" dur="500"/>
                                        <p:tgtEl>
                                          <p:spTgt spid="58"/>
                                        </p:tgtEl>
                                      </p:cBhvr>
                                    </p:animEffect>
                                  </p:childTnLst>
                                </p:cTn>
                              </p:par>
                              <p:par>
                                <p:cTn id="73" presetID="3" presetClass="entr" presetSubtype="10" fill="hold" nodeType="with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blinds(horizontal)">
                                      <p:cBhvr>
                                        <p:cTn id="75" dur="500"/>
                                        <p:tgtEl>
                                          <p:spTgt spid="67"/>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blinds(horizontal)">
                                      <p:cBhvr>
                                        <p:cTn id="80" dur="500"/>
                                        <p:tgtEl>
                                          <p:spTgt spid="75"/>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blinds(horizontal)">
                                      <p:cBhvr>
                                        <p:cTn id="8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 grpId="0"/>
      <p:bldP spid="8" grpId="0"/>
      <p:bldP spid="10" grpId="0"/>
      <p:bldP spid="9" grpId="0"/>
      <p:bldP spid="73" grpId="0"/>
      <p:bldP spid="12" grpId="0"/>
      <p:bldP spid="74" grpId="0"/>
      <p:bldP spid="58" grpId="0"/>
      <p:bldP spid="77"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71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7.4 基于贝叶斯网络的状态估计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贝叶斯估计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参数化实现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非参数化实现</a:t>
            </a:r>
            <a:endParaRPr lang="zh-CN" altLang="en-US" sz="1400" b="0">
              <a:solidFill>
                <a:srgbClr val="FFFF00"/>
              </a:solidFill>
              <a:latin typeface="+mn-ea"/>
              <a:sym typeface="+mn-ea"/>
            </a:endParaRPr>
          </a:p>
        </p:txBody>
      </p:sp>
      <p:sp>
        <p:nvSpPr>
          <p:cNvPr id="3" name="右箭头 2"/>
          <p:cNvSpPr/>
          <p:nvPr/>
        </p:nvSpPr>
        <p:spPr>
          <a:xfrm>
            <a:off x="1861185" y="2100580"/>
            <a:ext cx="338455"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左大括号 13"/>
          <p:cNvSpPr/>
          <p:nvPr/>
        </p:nvSpPr>
        <p:spPr>
          <a:xfrm>
            <a:off x="2294890" y="1663700"/>
            <a:ext cx="95250" cy="11595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2337435" y="1506220"/>
            <a:ext cx="1078230" cy="138366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rgbClr val="FFFF00"/>
                </a:solidFill>
                <a:latin typeface="+mn-ea"/>
              </a:rPr>
              <a:t>卡尔曼滤波</a:t>
            </a:r>
            <a:endParaRPr lang="zh-CN" sz="1400" b="0">
              <a:solidFill>
                <a:schemeClr val="bg1"/>
              </a:solidFill>
              <a:latin typeface="+mn-ea"/>
            </a:endParaRPr>
          </a:p>
          <a:p>
            <a:pPr indent="0">
              <a:lnSpc>
                <a:spcPct val="150000"/>
              </a:lnSpc>
              <a:buFont typeface="Wingdings" panose="05000000000000000000" charset="0"/>
              <a:buNone/>
            </a:pPr>
            <a:endParaRPr lang="zh-CN" sz="1400" b="0">
              <a:solidFill>
                <a:srgbClr val="FFFF00"/>
              </a:solidFill>
              <a:latin typeface="+mn-ea"/>
            </a:endParaRPr>
          </a:p>
          <a:p>
            <a:pPr indent="0">
              <a:lnSpc>
                <a:spcPct val="150000"/>
              </a:lnSpc>
              <a:buFont typeface="Wingdings" panose="05000000000000000000" charset="0"/>
              <a:buNone/>
            </a:pPr>
            <a:endParaRPr lang="zh-CN" sz="1400" b="0">
              <a:solidFill>
                <a:srgbClr val="FFFF00"/>
              </a:solidFill>
              <a:latin typeface="+mn-ea"/>
            </a:endParaRPr>
          </a:p>
          <a:p>
            <a:pPr indent="0">
              <a:lnSpc>
                <a:spcPct val="150000"/>
              </a:lnSpc>
              <a:buFont typeface="Wingdings" panose="05000000000000000000" charset="0"/>
              <a:buNone/>
            </a:pPr>
            <a:r>
              <a:rPr lang="zh-CN" sz="1400" b="0">
                <a:solidFill>
                  <a:schemeClr val="bg1"/>
                </a:solidFill>
                <a:latin typeface="+mn-ea"/>
              </a:rPr>
              <a:t>信息滤波</a:t>
            </a:r>
            <a:endParaRPr lang="zh-CN" sz="1400" b="0">
              <a:solidFill>
                <a:schemeClr val="bg1"/>
              </a:solidFill>
              <a:latin typeface="+mn-ea"/>
            </a:endParaRPr>
          </a:p>
        </p:txBody>
      </p:sp>
      <p:sp>
        <p:nvSpPr>
          <p:cNvPr id="17" name="左大括号 16"/>
          <p:cNvSpPr/>
          <p:nvPr/>
        </p:nvSpPr>
        <p:spPr>
          <a:xfrm>
            <a:off x="3372485" y="141922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3543300" y="1140460"/>
            <a:ext cx="2886710" cy="1060450"/>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线性卡尔曼滤波（线性高斯系统）</a:t>
            </a:r>
            <a:endParaRPr lang="zh-CN" sz="1400" b="0">
              <a:solidFill>
                <a:schemeClr val="bg1"/>
              </a:solidFill>
              <a:latin typeface="+mn-ea"/>
            </a:endParaRPr>
          </a:p>
          <a:p>
            <a:pPr indent="0">
              <a:lnSpc>
                <a:spcPct val="150000"/>
              </a:lnSpc>
              <a:buFont typeface="Wingdings" panose="05000000000000000000" charset="0"/>
              <a:buNone/>
            </a:pPr>
            <a:r>
              <a:rPr lang="zh-CN" sz="1400" b="0">
                <a:solidFill>
                  <a:schemeClr val="bg1"/>
                </a:solidFill>
                <a:latin typeface="+mn-ea"/>
              </a:rPr>
              <a:t>扩展卡尔曼滤波（非线性高斯系统）</a:t>
            </a:r>
            <a:endParaRPr lang="zh-CN" sz="1400" b="0">
              <a:solidFill>
                <a:schemeClr val="bg1"/>
              </a:solidFill>
              <a:latin typeface="+mn-ea"/>
            </a:endParaRPr>
          </a:p>
          <a:p>
            <a:pPr indent="0">
              <a:lnSpc>
                <a:spcPct val="150000"/>
              </a:lnSpc>
              <a:buFont typeface="Wingdings" panose="05000000000000000000" charset="0"/>
              <a:buNone/>
            </a:pPr>
            <a:r>
              <a:rPr lang="zh-CN" altLang="en-US" sz="1400">
                <a:solidFill>
                  <a:srgbClr val="FFFF00"/>
                </a:solidFill>
                <a:latin typeface="+mn-ea"/>
                <a:sym typeface="+mn-ea"/>
              </a:rPr>
              <a:t>无迹卡尔曼滤波</a:t>
            </a:r>
            <a:r>
              <a:rPr lang="zh-CN" sz="1400">
                <a:solidFill>
                  <a:srgbClr val="FFFF00"/>
                </a:solidFill>
                <a:latin typeface="+mn-ea"/>
                <a:sym typeface="+mn-ea"/>
              </a:rPr>
              <a:t>（非线性高斯系统）</a:t>
            </a:r>
            <a:endParaRPr lang="zh-CN" altLang="en-US" sz="1400" b="0">
              <a:solidFill>
                <a:srgbClr val="FFFF00"/>
              </a:solidFill>
              <a:latin typeface="+mn-ea"/>
              <a:sym typeface="+mn-ea"/>
            </a:endParaRPr>
          </a:p>
        </p:txBody>
      </p:sp>
      <p:sp>
        <p:nvSpPr>
          <p:cNvPr id="19" name="左大括号 18"/>
          <p:cNvSpPr/>
          <p:nvPr/>
        </p:nvSpPr>
        <p:spPr>
          <a:xfrm>
            <a:off x="3186430" y="2462530"/>
            <a:ext cx="128905" cy="4933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文本框 19"/>
          <p:cNvSpPr txBox="1"/>
          <p:nvPr/>
        </p:nvSpPr>
        <p:spPr>
          <a:xfrm>
            <a:off x="3248660" y="2291080"/>
            <a:ext cx="2751455" cy="73723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线性信息滤波（线性高斯系统）</a:t>
            </a:r>
            <a:endParaRPr lang="zh-CN" sz="1400" b="0">
              <a:solidFill>
                <a:schemeClr val="bg1"/>
              </a:solidFill>
              <a:latin typeface="+mn-ea"/>
            </a:endParaRPr>
          </a:p>
          <a:p>
            <a:pPr indent="0">
              <a:lnSpc>
                <a:spcPct val="150000"/>
              </a:lnSpc>
              <a:buFont typeface="Wingdings" panose="05000000000000000000" charset="0"/>
              <a:buNone/>
            </a:pPr>
            <a:r>
              <a:rPr lang="zh-CN" sz="1400" b="0">
                <a:solidFill>
                  <a:schemeClr val="bg1"/>
                </a:solidFill>
                <a:latin typeface="+mn-ea"/>
              </a:rPr>
              <a:t>扩展信息滤波（非线性高斯系统）</a:t>
            </a:r>
            <a:endParaRPr lang="zh-CN" altLang="en-US" sz="1400" b="0">
              <a:solidFill>
                <a:schemeClr val="bg1"/>
              </a:solidFill>
              <a:latin typeface="+mn-ea"/>
              <a:sym typeface="+mn-ea"/>
            </a:endParaRPr>
          </a:p>
        </p:txBody>
      </p:sp>
      <p:sp>
        <p:nvSpPr>
          <p:cNvPr id="46" name="文本框 45"/>
          <p:cNvSpPr txBox="1"/>
          <p:nvPr/>
        </p:nvSpPr>
        <p:spPr>
          <a:xfrm>
            <a:off x="4541520" y="840105"/>
            <a:ext cx="470408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1" u="sng">
                <a:solidFill>
                  <a:srgbClr val="FF0000"/>
                </a:solidFill>
                <a:latin typeface="+mn-ea"/>
              </a:rPr>
              <a:t>高斯分布</a:t>
            </a:r>
            <a:r>
              <a:rPr lang="zh-CN" sz="1000" b="0">
                <a:solidFill>
                  <a:schemeClr val="bg1"/>
                </a:solidFill>
                <a:latin typeface="+mn-ea"/>
              </a:rPr>
              <a:t>可以用</a:t>
            </a:r>
            <a:r>
              <a:rPr lang="zh-CN" sz="1000" b="1" u="sng">
                <a:solidFill>
                  <a:srgbClr val="FFFF00"/>
                </a:solidFill>
                <a:latin typeface="+mn-ea"/>
              </a:rPr>
              <a:t>矩参数</a:t>
            </a:r>
            <a:r>
              <a:rPr lang="zh-CN" sz="1000" b="0">
                <a:solidFill>
                  <a:schemeClr val="bg1"/>
                </a:solidFill>
                <a:latin typeface="+mn-ea"/>
              </a:rPr>
              <a:t>（均值和方差）进行表示，那么多维高斯分布为：</a:t>
            </a:r>
            <a:endParaRPr lang="zh-CN" sz="1000" b="0">
              <a:solidFill>
                <a:schemeClr val="bg1"/>
              </a:solidFill>
              <a:latin typeface="+mn-ea"/>
            </a:endParaRPr>
          </a:p>
        </p:txBody>
      </p:sp>
      <p:graphicFrame>
        <p:nvGraphicFramePr>
          <p:cNvPr id="21" name="对象 -2147481053"/>
          <p:cNvGraphicFramePr>
            <a:graphicFrameLocks noChangeAspect="1"/>
          </p:cNvGraphicFramePr>
          <p:nvPr/>
        </p:nvGraphicFramePr>
        <p:xfrm>
          <a:off x="8712200" y="660400"/>
          <a:ext cx="3204210" cy="480060"/>
        </p:xfrm>
        <a:graphic>
          <a:graphicData uri="http://schemas.openxmlformats.org/presentationml/2006/ole">
            <mc:AlternateContent xmlns:mc="http://schemas.openxmlformats.org/markup-compatibility/2006">
              <mc:Choice xmlns:v="urn:schemas-microsoft-com:vml" Requires="v">
                <p:oleObj spid="_x0000_s3076" name="" r:id="rId6" imgW="3200400" imgH="482600" progId="Equation.KSEE3">
                  <p:embed/>
                </p:oleObj>
              </mc:Choice>
              <mc:Fallback>
                <p:oleObj name="" r:id="rId6" imgW="3200400" imgH="482600" progId="Equation.KSEE3">
                  <p:embed/>
                  <p:pic>
                    <p:nvPicPr>
                      <p:cNvPr id="0" name="图片 3075"/>
                      <p:cNvPicPr/>
                      <p:nvPr/>
                    </p:nvPicPr>
                    <p:blipFill>
                      <a:blip r:embed="rId7"/>
                      <a:stretch>
                        <a:fillRect/>
                      </a:stretch>
                    </p:blipFill>
                    <p:spPr>
                      <a:xfrm>
                        <a:off x="8712200" y="660400"/>
                        <a:ext cx="3204210" cy="480060"/>
                      </a:xfrm>
                      <a:prstGeom prst="rect">
                        <a:avLst/>
                      </a:prstGeom>
                      <a:solidFill>
                        <a:schemeClr val="bg1"/>
                      </a:solidFill>
                      <a:ln w="38100">
                        <a:noFill/>
                        <a:miter/>
                      </a:ln>
                    </p:spPr>
                  </p:pic>
                </p:oleObj>
              </mc:Fallback>
            </mc:AlternateContent>
          </a:graphicData>
        </a:graphic>
      </p:graphicFrame>
      <p:sp>
        <p:nvSpPr>
          <p:cNvPr id="22" name="文本框 21"/>
          <p:cNvSpPr txBox="1"/>
          <p:nvPr/>
        </p:nvSpPr>
        <p:spPr>
          <a:xfrm>
            <a:off x="6610985" y="1447800"/>
            <a:ext cx="5325110" cy="1014730"/>
          </a:xfrm>
          <a:prstGeom prst="rect">
            <a:avLst/>
          </a:prstGeom>
          <a:noFill/>
          <a:ln w="9525">
            <a:noFill/>
          </a:ln>
        </p:spPr>
        <p:txBody>
          <a:bodyPr wrap="square">
            <a:spAutoFit/>
          </a:bodyPr>
          <a:p>
            <a:pPr marL="171450" indent="-171450" algn="l">
              <a:lnSpc>
                <a:spcPct val="100000"/>
              </a:lnSpc>
              <a:buFont typeface="Arial" panose="020B0604020202020204" pitchFamily="34" charset="0"/>
              <a:buChar char="•"/>
            </a:pPr>
            <a:r>
              <a:rPr lang="zh-CN" sz="1000" b="0">
                <a:solidFill>
                  <a:schemeClr val="bg1"/>
                </a:solidFill>
                <a:latin typeface="+mn-ea"/>
              </a:rPr>
              <a:t>如果</a:t>
            </a:r>
            <a:r>
              <a:rPr lang="en-US" altLang="zh-CN" sz="1000" b="0" i="1">
                <a:solidFill>
                  <a:schemeClr val="bg1"/>
                </a:solidFill>
                <a:latin typeface="Times New Roman" panose="02020603050405020304" charset="0"/>
                <a:cs typeface="Times New Roman" panose="02020603050405020304" charset="0"/>
              </a:rPr>
              <a:t>x</a:t>
            </a:r>
            <a:r>
              <a:rPr lang="zh-CN" sz="1000" b="0">
                <a:solidFill>
                  <a:schemeClr val="bg1"/>
                </a:solidFill>
                <a:latin typeface="+mn-ea"/>
              </a:rPr>
              <a:t>的不确定性和函数</a:t>
            </a:r>
            <a:r>
              <a:rPr lang="en-US" altLang="zh-CN" sz="1000" b="0" i="1">
                <a:solidFill>
                  <a:schemeClr val="bg1"/>
                </a:solidFill>
                <a:latin typeface="Times New Roman" panose="02020603050405020304" charset="0"/>
                <a:cs typeface="Times New Roman" panose="02020603050405020304" charset="0"/>
              </a:rPr>
              <a:t>g</a:t>
            </a:r>
            <a:r>
              <a:rPr lang="zh-CN" sz="1000" b="0">
                <a:solidFill>
                  <a:schemeClr val="bg1"/>
                </a:solidFill>
                <a:latin typeface="+mn-ea"/>
              </a:rPr>
              <a:t>的非线性度都小，那么扩展卡尔曼滤波（EKF）中线性化近似效果是好的。</a:t>
            </a:r>
            <a:endParaRPr lang="zh-CN" sz="1000" b="0">
              <a:solidFill>
                <a:schemeClr val="bg1"/>
              </a:solidFill>
              <a:latin typeface="+mn-ea"/>
            </a:endParaRPr>
          </a:p>
          <a:p>
            <a:pPr marL="171450" indent="-171450" algn="l">
              <a:lnSpc>
                <a:spcPct val="100000"/>
              </a:lnSpc>
              <a:buFont typeface="Arial" panose="020B0604020202020204" pitchFamily="34" charset="0"/>
              <a:buChar char="•"/>
            </a:pPr>
            <a:r>
              <a:rPr lang="zh-CN" sz="1000" b="0">
                <a:solidFill>
                  <a:schemeClr val="bg1"/>
                </a:solidFill>
                <a:latin typeface="+mn-ea"/>
              </a:rPr>
              <a:t>但是，当</a:t>
            </a:r>
            <a:r>
              <a:rPr lang="en-US" altLang="zh-CN" sz="1000" i="1">
                <a:solidFill>
                  <a:schemeClr val="bg1"/>
                </a:solidFill>
                <a:latin typeface="Times New Roman" panose="02020603050405020304" charset="0"/>
                <a:cs typeface="Times New Roman" panose="02020603050405020304" charset="0"/>
                <a:sym typeface="+mn-ea"/>
              </a:rPr>
              <a:t>x</a:t>
            </a:r>
            <a:r>
              <a:rPr lang="zh-CN" sz="1000" b="0">
                <a:solidFill>
                  <a:schemeClr val="bg1"/>
                </a:solidFill>
                <a:latin typeface="+mn-ea"/>
              </a:rPr>
              <a:t>的不确定性和函数</a:t>
            </a:r>
            <a:r>
              <a:rPr lang="en-US" altLang="zh-CN" sz="1000" i="1">
                <a:solidFill>
                  <a:schemeClr val="bg1"/>
                </a:solidFill>
                <a:latin typeface="Times New Roman" panose="02020603050405020304" charset="0"/>
                <a:cs typeface="Times New Roman" panose="02020603050405020304" charset="0"/>
                <a:sym typeface="+mn-ea"/>
              </a:rPr>
              <a:t>g</a:t>
            </a:r>
            <a:r>
              <a:rPr lang="zh-CN" sz="1000" b="0">
                <a:solidFill>
                  <a:schemeClr val="bg1"/>
                </a:solidFill>
                <a:latin typeface="+mn-ea"/>
              </a:rPr>
              <a:t>的非线性度较大时，扩展卡尔曼滤波（EKF）的近似效果就不好了，此时可以用无迹卡尔曼滤波（</a:t>
            </a:r>
            <a:r>
              <a:rPr lang="en-US" altLang="zh-CN" sz="1000" b="0">
                <a:solidFill>
                  <a:schemeClr val="bg1"/>
                </a:solidFill>
                <a:latin typeface="+mn-ea"/>
              </a:rPr>
              <a:t>UKF</a:t>
            </a:r>
            <a:r>
              <a:rPr lang="zh-CN" sz="1000" b="0">
                <a:solidFill>
                  <a:schemeClr val="bg1"/>
                </a:solidFill>
                <a:latin typeface="+mn-ea"/>
              </a:rPr>
              <a:t>）来处理。</a:t>
            </a:r>
            <a:endParaRPr lang="zh-CN" sz="1000" b="0">
              <a:solidFill>
                <a:schemeClr val="bg1"/>
              </a:solidFill>
              <a:latin typeface="+mn-ea"/>
            </a:endParaRPr>
          </a:p>
          <a:p>
            <a:pPr marL="171450" indent="-171450" algn="l">
              <a:lnSpc>
                <a:spcPct val="100000"/>
              </a:lnSpc>
              <a:buFont typeface="Arial" panose="020B0604020202020204" pitchFamily="34" charset="0"/>
              <a:buChar char="•"/>
            </a:pPr>
            <a:r>
              <a:rPr lang="zh-CN" altLang="en-US" sz="1000" b="0">
                <a:solidFill>
                  <a:schemeClr val="bg1"/>
                </a:solidFill>
                <a:latin typeface="+mn-ea"/>
              </a:rPr>
              <a:t>除了</a:t>
            </a:r>
            <a:r>
              <a:rPr lang="en-US" altLang="zh-CN" sz="1000" b="0">
                <a:solidFill>
                  <a:schemeClr val="bg1"/>
                </a:solidFill>
                <a:latin typeface="+mn-ea"/>
              </a:rPr>
              <a:t>EKF</a:t>
            </a:r>
            <a:r>
              <a:rPr lang="zh-CN" altLang="en-US" sz="1000" b="0">
                <a:solidFill>
                  <a:schemeClr val="bg1"/>
                </a:solidFill>
                <a:latin typeface="+mn-ea"/>
              </a:rPr>
              <a:t>和</a:t>
            </a:r>
            <a:r>
              <a:rPr lang="en-US" altLang="zh-CN" sz="1000" b="0">
                <a:solidFill>
                  <a:schemeClr val="bg1"/>
                </a:solidFill>
                <a:latin typeface="+mn-ea"/>
              </a:rPr>
              <a:t>UKF</a:t>
            </a:r>
            <a:r>
              <a:rPr lang="zh-CN" altLang="en-US" sz="1000" b="0">
                <a:solidFill>
                  <a:schemeClr val="bg1"/>
                </a:solidFill>
                <a:latin typeface="+mn-ea"/>
              </a:rPr>
              <a:t>方法，还有很多其他处理非线性系统线性近似的方法，这里就不再过大展开了</a:t>
            </a:r>
            <a:endParaRPr lang="zh-CN" altLang="en-US" sz="1000" b="0">
              <a:solidFill>
                <a:schemeClr val="bg1"/>
              </a:solidFill>
              <a:latin typeface="+mn-ea"/>
            </a:endParaRPr>
          </a:p>
        </p:txBody>
      </p:sp>
      <p:pic>
        <p:nvPicPr>
          <p:cNvPr id="53" name="图片 52" descr="图片1"/>
          <p:cNvPicPr>
            <a:picLocks noChangeAspect="1"/>
          </p:cNvPicPr>
          <p:nvPr/>
        </p:nvPicPr>
        <p:blipFill>
          <a:blip r:embed="rId8"/>
          <a:stretch>
            <a:fillRect/>
          </a:stretch>
        </p:blipFill>
        <p:spPr>
          <a:xfrm>
            <a:off x="1166495" y="2999105"/>
            <a:ext cx="4186555" cy="3465830"/>
          </a:xfrm>
          <a:prstGeom prst="rect">
            <a:avLst/>
          </a:prstGeom>
        </p:spPr>
      </p:pic>
      <p:sp>
        <p:nvSpPr>
          <p:cNvPr id="54" name="文本框 53"/>
          <p:cNvSpPr txBox="1"/>
          <p:nvPr/>
        </p:nvSpPr>
        <p:spPr>
          <a:xfrm>
            <a:off x="2252345" y="6502400"/>
            <a:ext cx="195262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一阶泰勒展开进行线性化</a:t>
            </a:r>
            <a:endParaRPr lang="zh-CN" sz="1000" b="0">
              <a:solidFill>
                <a:srgbClr val="FFFF00"/>
              </a:solidFill>
              <a:latin typeface="+mn-ea"/>
            </a:endParaRPr>
          </a:p>
        </p:txBody>
      </p:sp>
      <p:pic>
        <p:nvPicPr>
          <p:cNvPr id="23" name="图片 22" descr="图片2"/>
          <p:cNvPicPr>
            <a:picLocks noChangeAspect="1"/>
          </p:cNvPicPr>
          <p:nvPr/>
        </p:nvPicPr>
        <p:blipFill>
          <a:blip r:embed="rId9"/>
          <a:stretch>
            <a:fillRect/>
          </a:stretch>
        </p:blipFill>
        <p:spPr>
          <a:xfrm>
            <a:off x="6491605" y="3051175"/>
            <a:ext cx="4057015" cy="3413125"/>
          </a:xfrm>
          <a:prstGeom prst="rect">
            <a:avLst/>
          </a:prstGeom>
        </p:spPr>
      </p:pic>
      <p:sp>
        <p:nvSpPr>
          <p:cNvPr id="24" name="文本框 23"/>
          <p:cNvSpPr txBox="1"/>
          <p:nvPr/>
        </p:nvSpPr>
        <p:spPr>
          <a:xfrm>
            <a:off x="7686675" y="6464935"/>
            <a:ext cx="147764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无迹变换进行线性化</a:t>
            </a:r>
            <a:endParaRPr lang="zh-CN" sz="1000" b="0">
              <a:solidFill>
                <a:srgbClr val="FFFF00"/>
              </a:solidFill>
              <a:latin typeface="+mn-ea"/>
            </a:endParaRPr>
          </a:p>
        </p:txBody>
      </p:sp>
      <p:sp>
        <p:nvSpPr>
          <p:cNvPr id="25" name="文本框 24"/>
          <p:cNvSpPr txBox="1"/>
          <p:nvPr/>
        </p:nvSpPr>
        <p:spPr>
          <a:xfrm>
            <a:off x="5656580" y="4766945"/>
            <a:ext cx="560070" cy="368300"/>
          </a:xfrm>
          <a:prstGeom prst="rect">
            <a:avLst/>
          </a:prstGeom>
          <a:noFill/>
          <a:ln w="9525">
            <a:noFill/>
          </a:ln>
        </p:spPr>
        <p:txBody>
          <a:bodyPr wrap="square">
            <a:spAutoFit/>
          </a:bodyPr>
          <a:p>
            <a:pPr indent="0">
              <a:lnSpc>
                <a:spcPct val="100000"/>
              </a:lnSpc>
              <a:buFont typeface="Wingdings" panose="05000000000000000000" charset="0"/>
              <a:buNone/>
            </a:pPr>
            <a:r>
              <a:rPr lang="en-US" altLang="zh-CN" b="0">
                <a:solidFill>
                  <a:srgbClr val="FFFF00"/>
                </a:solidFill>
                <a:latin typeface="+mn-ea"/>
              </a:rPr>
              <a:t>VS</a:t>
            </a:r>
            <a:endParaRPr lang="en-US" altLang="zh-CN" b="0">
              <a:solidFill>
                <a:srgbClr val="FFFF00"/>
              </a:solidFill>
              <a:latin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blinds(horizontal)">
                                      <p:cBhvr>
                                        <p:cTn id="20" dur="500"/>
                                        <p:tgtEl>
                                          <p:spTgt spid="5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blinds(horizontal)">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par>
                                <p:cTn id="29" presetID="3" presetClass="entr" presetSubtype="1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linds(horizontal)">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4" grpId="0"/>
      <p:bldP spid="25" grpId="0"/>
      <p:bldP spid="24" grpId="0"/>
      <p:bldP spid="2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72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7.4 基于贝叶斯网络的状态估计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贝叶斯估计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参数化实现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非参数化实现</a:t>
            </a:r>
            <a:endParaRPr lang="zh-CN" altLang="en-US" sz="1400" b="0">
              <a:solidFill>
                <a:srgbClr val="FFFF00"/>
              </a:solidFill>
              <a:latin typeface="+mn-ea"/>
              <a:sym typeface="+mn-ea"/>
            </a:endParaRPr>
          </a:p>
        </p:txBody>
      </p:sp>
      <p:sp>
        <p:nvSpPr>
          <p:cNvPr id="3" name="右箭头 2"/>
          <p:cNvSpPr/>
          <p:nvPr/>
        </p:nvSpPr>
        <p:spPr>
          <a:xfrm>
            <a:off x="1861185" y="2100580"/>
            <a:ext cx="338455"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左大括号 13"/>
          <p:cNvSpPr/>
          <p:nvPr/>
        </p:nvSpPr>
        <p:spPr>
          <a:xfrm>
            <a:off x="2294890" y="1663700"/>
            <a:ext cx="95250" cy="11595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2337435" y="1506220"/>
            <a:ext cx="1078230" cy="138366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卡尔曼滤波</a:t>
            </a:r>
            <a:endParaRPr lang="zh-CN" sz="1400" b="0">
              <a:solidFill>
                <a:schemeClr val="bg1"/>
              </a:solidFill>
              <a:latin typeface="+mn-ea"/>
            </a:endParaRPr>
          </a:p>
          <a:p>
            <a:pPr indent="0">
              <a:lnSpc>
                <a:spcPct val="150000"/>
              </a:lnSpc>
              <a:buFont typeface="Wingdings" panose="05000000000000000000" charset="0"/>
              <a:buNone/>
            </a:pPr>
            <a:endParaRPr lang="zh-CN" sz="1400" b="0">
              <a:solidFill>
                <a:srgbClr val="FFFF00"/>
              </a:solidFill>
              <a:latin typeface="+mn-ea"/>
            </a:endParaRPr>
          </a:p>
          <a:p>
            <a:pPr indent="0">
              <a:lnSpc>
                <a:spcPct val="150000"/>
              </a:lnSpc>
              <a:buFont typeface="Wingdings" panose="05000000000000000000" charset="0"/>
              <a:buNone/>
            </a:pPr>
            <a:endParaRPr lang="zh-CN" sz="1400" b="0">
              <a:solidFill>
                <a:srgbClr val="FFFF00"/>
              </a:solidFill>
              <a:latin typeface="+mn-ea"/>
            </a:endParaRPr>
          </a:p>
          <a:p>
            <a:pPr indent="0">
              <a:lnSpc>
                <a:spcPct val="150000"/>
              </a:lnSpc>
              <a:buFont typeface="Wingdings" panose="05000000000000000000" charset="0"/>
              <a:buNone/>
            </a:pPr>
            <a:r>
              <a:rPr lang="zh-CN" sz="1400" b="0">
                <a:solidFill>
                  <a:srgbClr val="FFFF00"/>
                </a:solidFill>
                <a:latin typeface="+mn-ea"/>
              </a:rPr>
              <a:t>信息滤波</a:t>
            </a:r>
            <a:endParaRPr lang="zh-CN" sz="1400" b="0">
              <a:solidFill>
                <a:srgbClr val="FFFF00"/>
              </a:solidFill>
              <a:latin typeface="+mn-ea"/>
            </a:endParaRPr>
          </a:p>
        </p:txBody>
      </p:sp>
      <p:sp>
        <p:nvSpPr>
          <p:cNvPr id="17" name="左大括号 16"/>
          <p:cNvSpPr/>
          <p:nvPr/>
        </p:nvSpPr>
        <p:spPr>
          <a:xfrm>
            <a:off x="3372485" y="141922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3543300" y="1140460"/>
            <a:ext cx="2886710" cy="1060450"/>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线性卡尔曼滤波（线性高斯系统）</a:t>
            </a:r>
            <a:endParaRPr lang="zh-CN" sz="1400" b="0">
              <a:solidFill>
                <a:schemeClr val="bg1"/>
              </a:solidFill>
              <a:latin typeface="+mn-ea"/>
            </a:endParaRPr>
          </a:p>
          <a:p>
            <a:pPr indent="0">
              <a:lnSpc>
                <a:spcPct val="150000"/>
              </a:lnSpc>
              <a:buFont typeface="Wingdings" panose="05000000000000000000" charset="0"/>
              <a:buNone/>
            </a:pPr>
            <a:r>
              <a:rPr lang="zh-CN" sz="1400" b="0">
                <a:solidFill>
                  <a:schemeClr val="bg1"/>
                </a:solidFill>
                <a:latin typeface="+mn-ea"/>
              </a:rPr>
              <a:t>扩展卡尔曼滤波（非线性高斯系统）</a:t>
            </a:r>
            <a:endParaRPr lang="zh-CN" sz="1400" b="0">
              <a:solidFill>
                <a:schemeClr val="bg1"/>
              </a:solidFill>
              <a:latin typeface="+mn-ea"/>
            </a:endParaRPr>
          </a:p>
          <a:p>
            <a:pPr indent="0">
              <a:lnSpc>
                <a:spcPct val="150000"/>
              </a:lnSpc>
              <a:buFont typeface="Wingdings" panose="05000000000000000000" charset="0"/>
              <a:buNone/>
            </a:pPr>
            <a:r>
              <a:rPr lang="zh-CN" altLang="en-US" sz="1400">
                <a:solidFill>
                  <a:schemeClr val="bg1"/>
                </a:solidFill>
                <a:latin typeface="+mn-ea"/>
                <a:sym typeface="+mn-ea"/>
              </a:rPr>
              <a:t>无迹卡尔曼滤波</a:t>
            </a:r>
            <a:r>
              <a:rPr lang="zh-CN" sz="1400">
                <a:solidFill>
                  <a:schemeClr val="bg1"/>
                </a:solidFill>
                <a:latin typeface="+mn-ea"/>
                <a:sym typeface="+mn-ea"/>
              </a:rPr>
              <a:t>（非线性高斯系统）</a:t>
            </a:r>
            <a:endParaRPr lang="zh-CN" altLang="en-US" sz="1400" b="0">
              <a:solidFill>
                <a:schemeClr val="bg1"/>
              </a:solidFill>
              <a:latin typeface="+mn-ea"/>
              <a:sym typeface="+mn-ea"/>
            </a:endParaRPr>
          </a:p>
        </p:txBody>
      </p:sp>
      <p:sp>
        <p:nvSpPr>
          <p:cNvPr id="19" name="左大括号 18"/>
          <p:cNvSpPr/>
          <p:nvPr/>
        </p:nvSpPr>
        <p:spPr>
          <a:xfrm>
            <a:off x="3186430" y="2462530"/>
            <a:ext cx="128905" cy="4933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文本框 19"/>
          <p:cNvSpPr txBox="1"/>
          <p:nvPr/>
        </p:nvSpPr>
        <p:spPr>
          <a:xfrm>
            <a:off x="3248660" y="2291080"/>
            <a:ext cx="2751455" cy="73723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rgbClr val="FFFF00"/>
                </a:solidFill>
                <a:latin typeface="+mn-ea"/>
              </a:rPr>
              <a:t>线性信息滤波（线性高斯系统）</a:t>
            </a:r>
            <a:endParaRPr lang="zh-CN" sz="1400" b="0">
              <a:solidFill>
                <a:schemeClr val="bg1"/>
              </a:solidFill>
              <a:latin typeface="+mn-ea"/>
            </a:endParaRPr>
          </a:p>
          <a:p>
            <a:pPr indent="0">
              <a:lnSpc>
                <a:spcPct val="150000"/>
              </a:lnSpc>
              <a:buFont typeface="Wingdings" panose="05000000000000000000" charset="0"/>
              <a:buNone/>
            </a:pPr>
            <a:r>
              <a:rPr lang="zh-CN" sz="1400" b="0">
                <a:solidFill>
                  <a:schemeClr val="bg1"/>
                </a:solidFill>
                <a:latin typeface="+mn-ea"/>
              </a:rPr>
              <a:t>扩展信息滤波（非线性高斯系统）</a:t>
            </a:r>
            <a:endParaRPr lang="zh-CN" altLang="en-US" sz="1400" b="0">
              <a:solidFill>
                <a:schemeClr val="bg1"/>
              </a:solidFill>
              <a:latin typeface="+mn-ea"/>
              <a:sym typeface="+mn-ea"/>
            </a:endParaRPr>
          </a:p>
        </p:txBody>
      </p:sp>
      <p:sp>
        <p:nvSpPr>
          <p:cNvPr id="46" name="文本框 45"/>
          <p:cNvSpPr txBox="1"/>
          <p:nvPr/>
        </p:nvSpPr>
        <p:spPr>
          <a:xfrm>
            <a:off x="4541520" y="840105"/>
            <a:ext cx="470408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1" u="sng">
                <a:solidFill>
                  <a:srgbClr val="FF0000"/>
                </a:solidFill>
                <a:latin typeface="+mn-ea"/>
              </a:rPr>
              <a:t>高斯分布</a:t>
            </a:r>
            <a:r>
              <a:rPr lang="zh-CN" sz="1000" b="0">
                <a:solidFill>
                  <a:schemeClr val="bg1"/>
                </a:solidFill>
                <a:latin typeface="+mn-ea"/>
              </a:rPr>
              <a:t>可以用</a:t>
            </a:r>
            <a:r>
              <a:rPr lang="zh-CN" sz="1000" b="1" u="sng">
                <a:solidFill>
                  <a:srgbClr val="FFFF00"/>
                </a:solidFill>
                <a:latin typeface="+mn-ea"/>
              </a:rPr>
              <a:t>矩参数</a:t>
            </a:r>
            <a:r>
              <a:rPr lang="zh-CN" sz="1000" b="0">
                <a:solidFill>
                  <a:schemeClr val="bg1"/>
                </a:solidFill>
                <a:latin typeface="+mn-ea"/>
              </a:rPr>
              <a:t>（均值和方差）进行表示，那么多维高斯分布为：</a:t>
            </a:r>
            <a:endParaRPr lang="zh-CN" sz="1000" b="0">
              <a:solidFill>
                <a:schemeClr val="bg1"/>
              </a:solidFill>
              <a:latin typeface="+mn-ea"/>
            </a:endParaRPr>
          </a:p>
        </p:txBody>
      </p:sp>
      <p:graphicFrame>
        <p:nvGraphicFramePr>
          <p:cNvPr id="21" name="对象 -2147481053"/>
          <p:cNvGraphicFramePr>
            <a:graphicFrameLocks noChangeAspect="1"/>
          </p:cNvGraphicFramePr>
          <p:nvPr/>
        </p:nvGraphicFramePr>
        <p:xfrm>
          <a:off x="8712200" y="660400"/>
          <a:ext cx="3204210" cy="480060"/>
        </p:xfrm>
        <a:graphic>
          <a:graphicData uri="http://schemas.openxmlformats.org/presentationml/2006/ole">
            <mc:AlternateContent xmlns:mc="http://schemas.openxmlformats.org/markup-compatibility/2006">
              <mc:Choice xmlns:v="urn:schemas-microsoft-com:vml" Requires="v">
                <p:oleObj spid="_x0000_s3076" name="" r:id="rId6" imgW="3200400" imgH="482600" progId="Equation.KSEE3">
                  <p:embed/>
                </p:oleObj>
              </mc:Choice>
              <mc:Fallback>
                <p:oleObj name="" r:id="rId6" imgW="3200400" imgH="482600" progId="Equation.KSEE3">
                  <p:embed/>
                  <p:pic>
                    <p:nvPicPr>
                      <p:cNvPr id="0" name="图片 3075"/>
                      <p:cNvPicPr/>
                      <p:nvPr/>
                    </p:nvPicPr>
                    <p:blipFill>
                      <a:blip r:embed="rId7"/>
                      <a:stretch>
                        <a:fillRect/>
                      </a:stretch>
                    </p:blipFill>
                    <p:spPr>
                      <a:xfrm>
                        <a:off x="8712200" y="660400"/>
                        <a:ext cx="3204210" cy="480060"/>
                      </a:xfrm>
                      <a:prstGeom prst="rect">
                        <a:avLst/>
                      </a:prstGeom>
                      <a:solidFill>
                        <a:schemeClr val="bg1"/>
                      </a:solidFill>
                      <a:ln w="38100">
                        <a:noFill/>
                        <a:miter/>
                      </a:ln>
                    </p:spPr>
                  </p:pic>
                </p:oleObj>
              </mc:Fallback>
            </mc:AlternateContent>
          </a:graphicData>
        </a:graphic>
      </p:graphicFrame>
      <p:graphicFrame>
        <p:nvGraphicFramePr>
          <p:cNvPr id="4" name="对象 -2147481046"/>
          <p:cNvGraphicFramePr>
            <a:graphicFrameLocks noChangeAspect="1"/>
          </p:cNvGraphicFramePr>
          <p:nvPr/>
        </p:nvGraphicFramePr>
        <p:xfrm>
          <a:off x="10869613" y="1426845"/>
          <a:ext cx="675005" cy="509270"/>
        </p:xfrm>
        <a:graphic>
          <a:graphicData uri="http://schemas.openxmlformats.org/presentationml/2006/ole">
            <mc:AlternateContent xmlns:mc="http://schemas.openxmlformats.org/markup-compatibility/2006">
              <mc:Choice xmlns:v="urn:schemas-microsoft-com:vml" Requires="v">
                <p:oleObj spid="_x0000_s5" name="" r:id="rId8" imgW="673100" imgH="508000" progId="Equation.KSEE3">
                  <p:embed/>
                </p:oleObj>
              </mc:Choice>
              <mc:Fallback>
                <p:oleObj name="" r:id="rId8" imgW="673100" imgH="508000" progId="Equation.KSEE3">
                  <p:embed/>
                  <p:pic>
                    <p:nvPicPr>
                      <p:cNvPr id="0" name="图片 3075"/>
                      <p:cNvPicPr/>
                      <p:nvPr/>
                    </p:nvPicPr>
                    <p:blipFill>
                      <a:blip r:embed="rId9"/>
                      <a:stretch>
                        <a:fillRect/>
                      </a:stretch>
                    </p:blipFill>
                    <p:spPr>
                      <a:xfrm>
                        <a:off x="10869613" y="1426845"/>
                        <a:ext cx="675005" cy="509270"/>
                      </a:xfrm>
                      <a:prstGeom prst="rect">
                        <a:avLst/>
                      </a:prstGeom>
                      <a:solidFill>
                        <a:schemeClr val="bg1"/>
                      </a:solidFill>
                      <a:ln w="38100">
                        <a:noFill/>
                        <a:miter/>
                      </a:ln>
                    </p:spPr>
                  </p:pic>
                </p:oleObj>
              </mc:Fallback>
            </mc:AlternateContent>
          </a:graphicData>
        </a:graphic>
      </p:graphicFrame>
      <p:sp>
        <p:nvSpPr>
          <p:cNvPr id="8" name="文本框 7"/>
          <p:cNvSpPr txBox="1"/>
          <p:nvPr/>
        </p:nvSpPr>
        <p:spPr>
          <a:xfrm>
            <a:off x="6826885" y="1549400"/>
            <a:ext cx="412877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1" u="sng">
                <a:solidFill>
                  <a:srgbClr val="FFFF00"/>
                </a:solidFill>
                <a:latin typeface="+mn-ea"/>
              </a:rPr>
              <a:t>矩参数</a:t>
            </a:r>
            <a:r>
              <a:rPr lang="zh-CN" sz="1000" b="0">
                <a:solidFill>
                  <a:schemeClr val="bg1"/>
                </a:solidFill>
                <a:latin typeface="+mn-ea"/>
              </a:rPr>
              <a:t>（均值和方差）可以转换成</a:t>
            </a:r>
            <a:r>
              <a:rPr lang="zh-CN" sz="1000" b="1" u="sng">
                <a:solidFill>
                  <a:srgbClr val="FFFF00"/>
                </a:solidFill>
                <a:latin typeface="+mn-ea"/>
              </a:rPr>
              <a:t>正则参数</a:t>
            </a:r>
            <a:r>
              <a:rPr lang="zh-CN" sz="1000" b="0">
                <a:solidFill>
                  <a:schemeClr val="bg1"/>
                </a:solidFill>
                <a:latin typeface="+mn-ea"/>
              </a:rPr>
              <a:t>（信息矩阵和信息向量）：</a:t>
            </a:r>
            <a:endParaRPr lang="zh-CN" sz="1000" b="0">
              <a:solidFill>
                <a:schemeClr val="bg1"/>
              </a:solidFill>
              <a:latin typeface="+mn-ea"/>
            </a:endParaRPr>
          </a:p>
        </p:txBody>
      </p:sp>
      <p:sp>
        <p:nvSpPr>
          <p:cNvPr id="9" name="文本框 8"/>
          <p:cNvSpPr txBox="1"/>
          <p:nvPr/>
        </p:nvSpPr>
        <p:spPr>
          <a:xfrm>
            <a:off x="6826250" y="2146300"/>
            <a:ext cx="229552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那么</a:t>
            </a:r>
            <a:r>
              <a:rPr lang="zh-CN" sz="1000" b="1" u="sng">
                <a:solidFill>
                  <a:srgbClr val="FFFF00"/>
                </a:solidFill>
                <a:latin typeface="+mn-ea"/>
              </a:rPr>
              <a:t>正则参数</a:t>
            </a:r>
            <a:r>
              <a:rPr lang="zh-CN" sz="1000" b="0">
                <a:solidFill>
                  <a:schemeClr val="bg1"/>
                </a:solidFill>
                <a:latin typeface="+mn-ea"/>
              </a:rPr>
              <a:t>形式的多维</a:t>
            </a:r>
            <a:r>
              <a:rPr lang="zh-CN" sz="1000" b="1" u="sng">
                <a:solidFill>
                  <a:srgbClr val="FF0000"/>
                </a:solidFill>
                <a:latin typeface="+mn-ea"/>
              </a:rPr>
              <a:t>高斯分布</a:t>
            </a:r>
            <a:r>
              <a:rPr lang="zh-CN" sz="1000" b="0">
                <a:solidFill>
                  <a:schemeClr val="bg1"/>
                </a:solidFill>
                <a:latin typeface="+mn-ea"/>
              </a:rPr>
              <a:t>为：</a:t>
            </a:r>
            <a:endParaRPr lang="zh-CN" sz="1000" b="0">
              <a:solidFill>
                <a:schemeClr val="bg1"/>
              </a:solidFill>
              <a:latin typeface="+mn-ea"/>
            </a:endParaRPr>
          </a:p>
        </p:txBody>
      </p:sp>
      <p:graphicFrame>
        <p:nvGraphicFramePr>
          <p:cNvPr id="10" name="对象 -2147481044"/>
          <p:cNvGraphicFramePr>
            <a:graphicFrameLocks noChangeAspect="1"/>
          </p:cNvGraphicFramePr>
          <p:nvPr/>
        </p:nvGraphicFramePr>
        <p:xfrm>
          <a:off x="7763510" y="2458085"/>
          <a:ext cx="4311650" cy="2162810"/>
        </p:xfrm>
        <a:graphic>
          <a:graphicData uri="http://schemas.openxmlformats.org/presentationml/2006/ole">
            <mc:AlternateContent xmlns:mc="http://schemas.openxmlformats.org/markup-compatibility/2006">
              <mc:Choice xmlns:v="urn:schemas-microsoft-com:vml" Requires="v">
                <p:oleObj spid="_x0000_s12" name="" r:id="rId10" imgW="4305300" imgH="2159000" progId="Equation.KSEE3">
                  <p:embed/>
                </p:oleObj>
              </mc:Choice>
              <mc:Fallback>
                <p:oleObj name="" r:id="rId10" imgW="4305300" imgH="2159000" progId="Equation.KSEE3">
                  <p:embed/>
                  <p:pic>
                    <p:nvPicPr>
                      <p:cNvPr id="0" name="图片 5"/>
                      <p:cNvPicPr/>
                      <p:nvPr/>
                    </p:nvPicPr>
                    <p:blipFill>
                      <a:blip r:embed="rId11"/>
                      <a:stretch>
                        <a:fillRect/>
                      </a:stretch>
                    </p:blipFill>
                    <p:spPr>
                      <a:xfrm>
                        <a:off x="7763510" y="2458085"/>
                        <a:ext cx="4311650" cy="2162810"/>
                      </a:xfrm>
                      <a:prstGeom prst="rect">
                        <a:avLst/>
                      </a:prstGeom>
                      <a:solidFill>
                        <a:schemeClr val="bg1"/>
                      </a:solidFill>
                      <a:ln w="38100">
                        <a:noFill/>
                        <a:miter/>
                      </a:ln>
                    </p:spPr>
                  </p:pic>
                </p:oleObj>
              </mc:Fallback>
            </mc:AlternateContent>
          </a:graphicData>
        </a:graphic>
      </p:graphicFrame>
      <p:sp>
        <p:nvSpPr>
          <p:cNvPr id="26" name="文本框 25"/>
          <p:cNvSpPr txBox="1"/>
          <p:nvPr/>
        </p:nvSpPr>
        <p:spPr>
          <a:xfrm>
            <a:off x="1071880" y="3236595"/>
            <a:ext cx="4928235" cy="398780"/>
          </a:xfrm>
          <a:prstGeom prst="rect">
            <a:avLst/>
          </a:prstGeom>
          <a:noFill/>
          <a:ln w="9525">
            <a:noFill/>
          </a:ln>
        </p:spPr>
        <p:txBody>
          <a:bodyPr wrap="square">
            <a:spAutoFit/>
          </a:bodyPr>
          <a:p>
            <a:pPr indent="0" algn="ctr">
              <a:lnSpc>
                <a:spcPct val="100000"/>
              </a:lnSpc>
              <a:buFont typeface="Wingdings" panose="05000000000000000000" charset="0"/>
              <a:buNone/>
            </a:pPr>
            <a:r>
              <a:rPr lang="zh-CN" sz="1000">
                <a:solidFill>
                  <a:schemeClr val="bg1"/>
                </a:solidFill>
                <a:latin typeface="+mn-ea"/>
              </a:rPr>
              <a:t>矩参数和正则参数只是表示高斯分布的2种不同方式，高斯分布的本质是一样的。</a:t>
            </a:r>
            <a:endParaRPr lang="zh-CN" sz="1000">
              <a:solidFill>
                <a:schemeClr val="bg1"/>
              </a:solidFill>
              <a:latin typeface="+mn-ea"/>
            </a:endParaRPr>
          </a:p>
          <a:p>
            <a:pPr indent="0" algn="ctr">
              <a:lnSpc>
                <a:spcPct val="100000"/>
              </a:lnSpc>
              <a:buFont typeface="Wingdings" panose="05000000000000000000" charset="0"/>
              <a:buNone/>
            </a:pPr>
            <a:r>
              <a:rPr lang="zh-CN" sz="1000">
                <a:solidFill>
                  <a:schemeClr val="bg1"/>
                </a:solidFill>
                <a:latin typeface="+mn-ea"/>
              </a:rPr>
              <a:t>因此，线性信息滤波的推导与线性卡尔曼滤波是类似的</a:t>
            </a:r>
            <a:endParaRPr lang="zh-CN" sz="1000">
              <a:solidFill>
                <a:schemeClr val="bg1"/>
              </a:solidFill>
              <a:latin typeface="+mn-ea"/>
            </a:endParaRPr>
          </a:p>
        </p:txBody>
      </p:sp>
      <p:graphicFrame>
        <p:nvGraphicFramePr>
          <p:cNvPr id="27" name="对象 -2147480950"/>
          <p:cNvGraphicFramePr>
            <a:graphicFrameLocks noChangeAspect="1"/>
          </p:cNvGraphicFramePr>
          <p:nvPr/>
        </p:nvGraphicFramePr>
        <p:xfrm>
          <a:off x="2122805" y="3705860"/>
          <a:ext cx="2628900" cy="1116330"/>
        </p:xfrm>
        <a:graphic>
          <a:graphicData uri="http://schemas.openxmlformats.org/presentationml/2006/ole">
            <mc:AlternateContent xmlns:mc="http://schemas.openxmlformats.org/markup-compatibility/2006">
              <mc:Choice xmlns:v="urn:schemas-microsoft-com:vml" Requires="v">
                <p:oleObj spid="_x0000_s28" name="" r:id="rId12" imgW="2628900" imgH="1117600" progId="Equation.KSEE3">
                  <p:embed/>
                </p:oleObj>
              </mc:Choice>
              <mc:Fallback>
                <p:oleObj name="" r:id="rId12" imgW="2628900" imgH="1117600" progId="Equation.KSEE3">
                  <p:embed/>
                  <p:pic>
                    <p:nvPicPr>
                      <p:cNvPr id="0" name="图片 6"/>
                      <p:cNvPicPr/>
                      <p:nvPr/>
                    </p:nvPicPr>
                    <p:blipFill>
                      <a:blip r:embed="rId13"/>
                      <a:stretch>
                        <a:fillRect/>
                      </a:stretch>
                    </p:blipFill>
                    <p:spPr>
                      <a:xfrm>
                        <a:off x="2122805" y="3705860"/>
                        <a:ext cx="2628900" cy="1116330"/>
                      </a:xfrm>
                      <a:prstGeom prst="rect">
                        <a:avLst/>
                      </a:prstGeom>
                      <a:solidFill>
                        <a:schemeClr val="bg1"/>
                      </a:solidFill>
                      <a:ln w="38100">
                        <a:noFill/>
                        <a:miter/>
                      </a:ln>
                    </p:spPr>
                  </p:pic>
                </p:oleObj>
              </mc:Fallback>
            </mc:AlternateContent>
          </a:graphicData>
        </a:graphic>
      </p:graphicFrame>
      <p:sp>
        <p:nvSpPr>
          <p:cNvPr id="58" name="文本框 57"/>
          <p:cNvSpPr txBox="1"/>
          <p:nvPr/>
        </p:nvSpPr>
        <p:spPr>
          <a:xfrm>
            <a:off x="2811145" y="4822190"/>
            <a:ext cx="1251585" cy="398780"/>
          </a:xfrm>
          <a:prstGeom prst="rect">
            <a:avLst/>
          </a:prstGeom>
          <a:noFill/>
          <a:ln w="9525">
            <a:noFill/>
          </a:ln>
        </p:spPr>
        <p:txBody>
          <a:bodyPr wrap="square">
            <a:spAutoFit/>
          </a:bodyPr>
          <a:p>
            <a:pPr indent="0" algn="ctr">
              <a:lnSpc>
                <a:spcPct val="100000"/>
              </a:lnSpc>
              <a:buFont typeface="Wingdings" panose="05000000000000000000" charset="0"/>
              <a:buNone/>
            </a:pPr>
            <a:r>
              <a:rPr lang="zh-CN" sz="1000" b="0">
                <a:solidFill>
                  <a:schemeClr val="bg1"/>
                </a:solidFill>
                <a:latin typeface="+mn-ea"/>
              </a:rPr>
              <a:t>线性信息滤波</a:t>
            </a:r>
            <a:endParaRPr lang="zh-CN" sz="1000" b="0">
              <a:solidFill>
                <a:schemeClr val="bg1"/>
              </a:solidFill>
              <a:latin typeface="+mn-ea"/>
            </a:endParaRPr>
          </a:p>
          <a:p>
            <a:pPr indent="0" algn="ctr">
              <a:lnSpc>
                <a:spcPct val="100000"/>
              </a:lnSpc>
              <a:buFont typeface="Wingdings" panose="05000000000000000000" charset="0"/>
              <a:buNone/>
            </a:pPr>
            <a:r>
              <a:rPr lang="zh-CN" sz="1000" b="0">
                <a:solidFill>
                  <a:schemeClr val="bg1"/>
                </a:solidFill>
                <a:latin typeface="+mn-ea"/>
              </a:rPr>
              <a:t>（</a:t>
            </a:r>
            <a:r>
              <a:rPr lang="en-US" altLang="zh-CN" sz="1000" b="0">
                <a:solidFill>
                  <a:schemeClr val="bg1"/>
                </a:solidFill>
                <a:latin typeface="+mn-ea"/>
              </a:rPr>
              <a:t>IF</a:t>
            </a:r>
            <a:r>
              <a:rPr lang="zh-CN" sz="1000" b="0">
                <a:solidFill>
                  <a:schemeClr val="bg1"/>
                </a:solidFill>
                <a:latin typeface="+mn-ea"/>
              </a:rPr>
              <a:t>）</a:t>
            </a:r>
            <a:endParaRPr lang="zh-CN" sz="1000" b="0">
              <a:solidFill>
                <a:schemeClr val="bg1"/>
              </a:solidFill>
              <a:latin typeface="+mn-ea"/>
            </a:endParaRPr>
          </a:p>
        </p:txBody>
      </p:sp>
      <p:sp>
        <p:nvSpPr>
          <p:cNvPr id="29" name="文本框 28"/>
          <p:cNvSpPr txBox="1"/>
          <p:nvPr/>
        </p:nvSpPr>
        <p:spPr>
          <a:xfrm>
            <a:off x="1626870" y="5572125"/>
            <a:ext cx="8677910" cy="553085"/>
          </a:xfrm>
          <a:prstGeom prst="rect">
            <a:avLst/>
          </a:prstGeom>
          <a:noFill/>
          <a:ln w="9525">
            <a:noFill/>
          </a:ln>
        </p:spPr>
        <p:txBody>
          <a:bodyPr wrap="square">
            <a:spAutoFit/>
          </a:bodyPr>
          <a:p>
            <a:pPr marL="171450" indent="-171450" algn="l">
              <a:lnSpc>
                <a:spcPct val="100000"/>
              </a:lnSpc>
              <a:buFont typeface="Arial" panose="020B0604020202020204" pitchFamily="34" charset="0"/>
              <a:buChar char="•"/>
            </a:pPr>
            <a:r>
              <a:rPr lang="zh-CN" sz="1000">
                <a:solidFill>
                  <a:schemeClr val="bg1"/>
                </a:solidFill>
                <a:latin typeface="+mn-ea"/>
              </a:rPr>
              <a:t>可以发现线性卡尔曼滤波和线性信息滤波的性能是对偶的。</a:t>
            </a:r>
            <a:endParaRPr lang="zh-CN" sz="1000">
              <a:solidFill>
                <a:schemeClr val="bg1"/>
              </a:solidFill>
              <a:latin typeface="+mn-ea"/>
            </a:endParaRPr>
          </a:p>
          <a:p>
            <a:pPr marL="171450" indent="-171450" algn="l">
              <a:lnSpc>
                <a:spcPct val="100000"/>
              </a:lnSpc>
              <a:buFont typeface="Arial" panose="020B0604020202020204" pitchFamily="34" charset="0"/>
              <a:buChar char="•"/>
            </a:pPr>
            <a:r>
              <a:rPr lang="zh-CN" sz="1000">
                <a:solidFill>
                  <a:schemeClr val="bg1"/>
                </a:solidFill>
                <a:latin typeface="+mn-ea"/>
              </a:rPr>
              <a:t>线性卡尔曼滤波中的运动预测是增量的，而线性信息滤波中的运动预测需要求矩阵逆运算，所以线性卡尔曼滤波在运动预测上计算效率更高。</a:t>
            </a:r>
            <a:endParaRPr lang="zh-CN" sz="1000">
              <a:solidFill>
                <a:schemeClr val="bg1"/>
              </a:solidFill>
              <a:latin typeface="+mn-ea"/>
            </a:endParaRPr>
          </a:p>
          <a:p>
            <a:pPr marL="171450" indent="-171450" algn="l">
              <a:lnSpc>
                <a:spcPct val="100000"/>
              </a:lnSpc>
              <a:buFont typeface="Arial" panose="020B0604020202020204" pitchFamily="34" charset="0"/>
              <a:buChar char="•"/>
            </a:pPr>
            <a:r>
              <a:rPr lang="zh-CN" sz="1000">
                <a:solidFill>
                  <a:schemeClr val="bg1"/>
                </a:solidFill>
                <a:latin typeface="+mn-ea"/>
              </a:rPr>
              <a:t>不过，线性卡尔曼滤波中的观测更新需要求矩阵逆运算，而线性信息滤波中的观测更新是增量的，所以线性信息滤波在观测更新上计算效率更高。</a:t>
            </a:r>
            <a:endParaRPr lang="zh-CN" sz="1000">
              <a:solidFill>
                <a:schemeClr val="bg1"/>
              </a:solidFill>
              <a:latin typeface="+mn-ea"/>
            </a:endParaRPr>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linds(horizontal)">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blinds(horizontal)">
                                      <p:cBhvr>
                                        <p:cTn id="36" dur="500"/>
                                        <p:tgtEl>
                                          <p:spTgt spid="2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blinds(horizontal)">
                                      <p:cBhvr>
                                        <p:cTn id="39" dur="500"/>
                                        <p:tgtEl>
                                          <p:spTgt spid="5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linds(horizontal)">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8" grpId="0"/>
      <p:bldP spid="9" grpId="0"/>
      <p:bldP spid="26" grpId="0"/>
      <p:bldP spid="58" grpId="0"/>
      <p:bldP spid="29"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73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7.4 基于贝叶斯网络的状态估计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贝叶斯估计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参数化实现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非参数化实现</a:t>
            </a:r>
            <a:endParaRPr lang="zh-CN" altLang="en-US" sz="1400" b="0">
              <a:solidFill>
                <a:srgbClr val="FFFF00"/>
              </a:solidFill>
              <a:latin typeface="+mn-ea"/>
              <a:sym typeface="+mn-ea"/>
            </a:endParaRPr>
          </a:p>
        </p:txBody>
      </p:sp>
      <p:sp>
        <p:nvSpPr>
          <p:cNvPr id="3" name="右箭头 2"/>
          <p:cNvSpPr/>
          <p:nvPr/>
        </p:nvSpPr>
        <p:spPr>
          <a:xfrm>
            <a:off x="1861185" y="2100580"/>
            <a:ext cx="338455"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左大括号 13"/>
          <p:cNvSpPr/>
          <p:nvPr/>
        </p:nvSpPr>
        <p:spPr>
          <a:xfrm>
            <a:off x="2294890" y="1663700"/>
            <a:ext cx="95250" cy="11595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2337435" y="1506220"/>
            <a:ext cx="1078230" cy="138366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卡尔曼滤波</a:t>
            </a:r>
            <a:endParaRPr lang="zh-CN" sz="1400" b="0">
              <a:solidFill>
                <a:schemeClr val="bg1"/>
              </a:solidFill>
              <a:latin typeface="+mn-ea"/>
            </a:endParaRPr>
          </a:p>
          <a:p>
            <a:pPr indent="0">
              <a:lnSpc>
                <a:spcPct val="150000"/>
              </a:lnSpc>
              <a:buFont typeface="Wingdings" panose="05000000000000000000" charset="0"/>
              <a:buNone/>
            </a:pPr>
            <a:endParaRPr lang="zh-CN" sz="1400" b="0">
              <a:solidFill>
                <a:srgbClr val="FFFF00"/>
              </a:solidFill>
              <a:latin typeface="+mn-ea"/>
            </a:endParaRPr>
          </a:p>
          <a:p>
            <a:pPr indent="0">
              <a:lnSpc>
                <a:spcPct val="150000"/>
              </a:lnSpc>
              <a:buFont typeface="Wingdings" panose="05000000000000000000" charset="0"/>
              <a:buNone/>
            </a:pPr>
            <a:endParaRPr lang="zh-CN" sz="1400" b="0">
              <a:solidFill>
                <a:srgbClr val="FFFF00"/>
              </a:solidFill>
              <a:latin typeface="+mn-ea"/>
            </a:endParaRPr>
          </a:p>
          <a:p>
            <a:pPr indent="0">
              <a:lnSpc>
                <a:spcPct val="150000"/>
              </a:lnSpc>
              <a:buFont typeface="Wingdings" panose="05000000000000000000" charset="0"/>
              <a:buNone/>
            </a:pPr>
            <a:r>
              <a:rPr lang="zh-CN" sz="1400" b="0">
                <a:solidFill>
                  <a:srgbClr val="FFFF00"/>
                </a:solidFill>
                <a:latin typeface="+mn-ea"/>
              </a:rPr>
              <a:t>信息滤波</a:t>
            </a:r>
            <a:endParaRPr lang="zh-CN" sz="1400" b="0">
              <a:solidFill>
                <a:srgbClr val="FFFF00"/>
              </a:solidFill>
              <a:latin typeface="+mn-ea"/>
            </a:endParaRPr>
          </a:p>
        </p:txBody>
      </p:sp>
      <p:sp>
        <p:nvSpPr>
          <p:cNvPr id="17" name="左大括号 16"/>
          <p:cNvSpPr/>
          <p:nvPr/>
        </p:nvSpPr>
        <p:spPr>
          <a:xfrm>
            <a:off x="3372485" y="1419225"/>
            <a:ext cx="128905" cy="653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3543300" y="1140460"/>
            <a:ext cx="2886710" cy="1060450"/>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线性卡尔曼滤波（线性高斯系统）</a:t>
            </a:r>
            <a:endParaRPr lang="zh-CN" sz="1400" b="0">
              <a:solidFill>
                <a:schemeClr val="bg1"/>
              </a:solidFill>
              <a:latin typeface="+mn-ea"/>
            </a:endParaRPr>
          </a:p>
          <a:p>
            <a:pPr indent="0">
              <a:lnSpc>
                <a:spcPct val="150000"/>
              </a:lnSpc>
              <a:buFont typeface="Wingdings" panose="05000000000000000000" charset="0"/>
              <a:buNone/>
            </a:pPr>
            <a:r>
              <a:rPr lang="zh-CN" sz="1400" b="0">
                <a:solidFill>
                  <a:schemeClr val="bg1"/>
                </a:solidFill>
                <a:latin typeface="+mn-ea"/>
              </a:rPr>
              <a:t>扩展卡尔曼滤波（非线性高斯系统）</a:t>
            </a:r>
            <a:endParaRPr lang="zh-CN" sz="1400" b="0">
              <a:solidFill>
                <a:schemeClr val="bg1"/>
              </a:solidFill>
              <a:latin typeface="+mn-ea"/>
            </a:endParaRPr>
          </a:p>
          <a:p>
            <a:pPr indent="0">
              <a:lnSpc>
                <a:spcPct val="150000"/>
              </a:lnSpc>
              <a:buFont typeface="Wingdings" panose="05000000000000000000" charset="0"/>
              <a:buNone/>
            </a:pPr>
            <a:r>
              <a:rPr lang="zh-CN" altLang="en-US" sz="1400">
                <a:solidFill>
                  <a:schemeClr val="bg1"/>
                </a:solidFill>
                <a:latin typeface="+mn-ea"/>
                <a:sym typeface="+mn-ea"/>
              </a:rPr>
              <a:t>无迹卡尔曼滤波</a:t>
            </a:r>
            <a:r>
              <a:rPr lang="zh-CN" sz="1400">
                <a:solidFill>
                  <a:schemeClr val="bg1"/>
                </a:solidFill>
                <a:latin typeface="+mn-ea"/>
                <a:sym typeface="+mn-ea"/>
              </a:rPr>
              <a:t>（非线性高斯系统）</a:t>
            </a:r>
            <a:endParaRPr lang="zh-CN" altLang="en-US" sz="1400" b="0">
              <a:solidFill>
                <a:schemeClr val="bg1"/>
              </a:solidFill>
              <a:latin typeface="+mn-ea"/>
              <a:sym typeface="+mn-ea"/>
            </a:endParaRPr>
          </a:p>
        </p:txBody>
      </p:sp>
      <p:sp>
        <p:nvSpPr>
          <p:cNvPr id="19" name="左大括号 18"/>
          <p:cNvSpPr/>
          <p:nvPr/>
        </p:nvSpPr>
        <p:spPr>
          <a:xfrm>
            <a:off x="3186430" y="2462530"/>
            <a:ext cx="128905" cy="4933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文本框 19"/>
          <p:cNvSpPr txBox="1"/>
          <p:nvPr/>
        </p:nvSpPr>
        <p:spPr>
          <a:xfrm>
            <a:off x="3248660" y="2291080"/>
            <a:ext cx="2751455" cy="73723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线性信息滤波（线性高斯系统）</a:t>
            </a:r>
            <a:endParaRPr lang="zh-CN" sz="1400" b="0">
              <a:solidFill>
                <a:schemeClr val="bg1"/>
              </a:solidFill>
              <a:latin typeface="+mn-ea"/>
            </a:endParaRPr>
          </a:p>
          <a:p>
            <a:pPr indent="0">
              <a:lnSpc>
                <a:spcPct val="150000"/>
              </a:lnSpc>
              <a:buFont typeface="Wingdings" panose="05000000000000000000" charset="0"/>
              <a:buNone/>
            </a:pPr>
            <a:r>
              <a:rPr lang="zh-CN" sz="1400" b="0">
                <a:solidFill>
                  <a:srgbClr val="FFFF00"/>
                </a:solidFill>
                <a:latin typeface="+mn-ea"/>
              </a:rPr>
              <a:t>扩展信息滤波（非线性高斯系统）</a:t>
            </a:r>
            <a:endParaRPr lang="zh-CN" altLang="en-US" sz="1400" b="0">
              <a:solidFill>
                <a:srgbClr val="FFFF00"/>
              </a:solidFill>
              <a:latin typeface="+mn-ea"/>
              <a:sym typeface="+mn-ea"/>
            </a:endParaRPr>
          </a:p>
        </p:txBody>
      </p:sp>
      <p:sp>
        <p:nvSpPr>
          <p:cNvPr id="46" name="文本框 45"/>
          <p:cNvSpPr txBox="1"/>
          <p:nvPr/>
        </p:nvSpPr>
        <p:spPr>
          <a:xfrm>
            <a:off x="4541520" y="840105"/>
            <a:ext cx="470408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1" u="sng">
                <a:solidFill>
                  <a:srgbClr val="FF0000"/>
                </a:solidFill>
                <a:latin typeface="+mn-ea"/>
              </a:rPr>
              <a:t>高斯分布</a:t>
            </a:r>
            <a:r>
              <a:rPr lang="zh-CN" sz="1000" b="0">
                <a:solidFill>
                  <a:schemeClr val="bg1"/>
                </a:solidFill>
                <a:latin typeface="+mn-ea"/>
              </a:rPr>
              <a:t>可以用</a:t>
            </a:r>
            <a:r>
              <a:rPr lang="zh-CN" sz="1000" b="1" u="sng">
                <a:solidFill>
                  <a:srgbClr val="FFFF00"/>
                </a:solidFill>
                <a:latin typeface="+mn-ea"/>
              </a:rPr>
              <a:t>矩参数</a:t>
            </a:r>
            <a:r>
              <a:rPr lang="zh-CN" sz="1000" b="0">
                <a:solidFill>
                  <a:schemeClr val="bg1"/>
                </a:solidFill>
                <a:latin typeface="+mn-ea"/>
              </a:rPr>
              <a:t>（均值和方差）进行表示，那么多维高斯分布为：</a:t>
            </a:r>
            <a:endParaRPr lang="zh-CN" sz="1000" b="0">
              <a:solidFill>
                <a:schemeClr val="bg1"/>
              </a:solidFill>
              <a:latin typeface="+mn-ea"/>
            </a:endParaRPr>
          </a:p>
        </p:txBody>
      </p:sp>
      <p:graphicFrame>
        <p:nvGraphicFramePr>
          <p:cNvPr id="21" name="对象 -2147481053"/>
          <p:cNvGraphicFramePr>
            <a:graphicFrameLocks noChangeAspect="1"/>
          </p:cNvGraphicFramePr>
          <p:nvPr/>
        </p:nvGraphicFramePr>
        <p:xfrm>
          <a:off x="8712200" y="660400"/>
          <a:ext cx="3204210" cy="480060"/>
        </p:xfrm>
        <a:graphic>
          <a:graphicData uri="http://schemas.openxmlformats.org/presentationml/2006/ole">
            <mc:AlternateContent xmlns:mc="http://schemas.openxmlformats.org/markup-compatibility/2006">
              <mc:Choice xmlns:v="urn:schemas-microsoft-com:vml" Requires="v">
                <p:oleObj spid="_x0000_s3076" name="" r:id="rId6" imgW="3200400" imgH="482600" progId="Equation.KSEE3">
                  <p:embed/>
                </p:oleObj>
              </mc:Choice>
              <mc:Fallback>
                <p:oleObj name="" r:id="rId6" imgW="3200400" imgH="482600" progId="Equation.KSEE3">
                  <p:embed/>
                  <p:pic>
                    <p:nvPicPr>
                      <p:cNvPr id="0" name="图片 3075"/>
                      <p:cNvPicPr/>
                      <p:nvPr/>
                    </p:nvPicPr>
                    <p:blipFill>
                      <a:blip r:embed="rId7"/>
                      <a:stretch>
                        <a:fillRect/>
                      </a:stretch>
                    </p:blipFill>
                    <p:spPr>
                      <a:xfrm>
                        <a:off x="8712200" y="660400"/>
                        <a:ext cx="3204210" cy="480060"/>
                      </a:xfrm>
                      <a:prstGeom prst="rect">
                        <a:avLst/>
                      </a:prstGeom>
                      <a:solidFill>
                        <a:schemeClr val="bg1"/>
                      </a:solidFill>
                      <a:ln w="38100">
                        <a:noFill/>
                        <a:miter/>
                      </a:ln>
                    </p:spPr>
                  </p:pic>
                </p:oleObj>
              </mc:Fallback>
            </mc:AlternateContent>
          </a:graphicData>
        </a:graphic>
      </p:graphicFrame>
      <p:graphicFrame>
        <p:nvGraphicFramePr>
          <p:cNvPr id="4" name="对象 -2147481046"/>
          <p:cNvGraphicFramePr>
            <a:graphicFrameLocks noChangeAspect="1"/>
          </p:cNvGraphicFramePr>
          <p:nvPr/>
        </p:nvGraphicFramePr>
        <p:xfrm>
          <a:off x="10869613" y="1426845"/>
          <a:ext cx="675005" cy="509270"/>
        </p:xfrm>
        <a:graphic>
          <a:graphicData uri="http://schemas.openxmlformats.org/presentationml/2006/ole">
            <mc:AlternateContent xmlns:mc="http://schemas.openxmlformats.org/markup-compatibility/2006">
              <mc:Choice xmlns:v="urn:schemas-microsoft-com:vml" Requires="v">
                <p:oleObj spid="_x0000_s5" name="" r:id="rId8" imgW="673100" imgH="508000" progId="Equation.KSEE3">
                  <p:embed/>
                </p:oleObj>
              </mc:Choice>
              <mc:Fallback>
                <p:oleObj name="" r:id="rId8" imgW="673100" imgH="508000" progId="Equation.KSEE3">
                  <p:embed/>
                  <p:pic>
                    <p:nvPicPr>
                      <p:cNvPr id="0" name="图片 3075"/>
                      <p:cNvPicPr/>
                      <p:nvPr/>
                    </p:nvPicPr>
                    <p:blipFill>
                      <a:blip r:embed="rId9"/>
                      <a:stretch>
                        <a:fillRect/>
                      </a:stretch>
                    </p:blipFill>
                    <p:spPr>
                      <a:xfrm>
                        <a:off x="10869613" y="1426845"/>
                        <a:ext cx="675005" cy="509270"/>
                      </a:xfrm>
                      <a:prstGeom prst="rect">
                        <a:avLst/>
                      </a:prstGeom>
                      <a:solidFill>
                        <a:schemeClr val="bg1"/>
                      </a:solidFill>
                      <a:ln w="38100">
                        <a:noFill/>
                        <a:miter/>
                      </a:ln>
                    </p:spPr>
                  </p:pic>
                </p:oleObj>
              </mc:Fallback>
            </mc:AlternateContent>
          </a:graphicData>
        </a:graphic>
      </p:graphicFrame>
      <p:sp>
        <p:nvSpPr>
          <p:cNvPr id="8" name="文本框 7"/>
          <p:cNvSpPr txBox="1"/>
          <p:nvPr/>
        </p:nvSpPr>
        <p:spPr>
          <a:xfrm>
            <a:off x="6826885" y="1549400"/>
            <a:ext cx="412877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1" u="sng">
                <a:solidFill>
                  <a:srgbClr val="FFFF00"/>
                </a:solidFill>
                <a:latin typeface="+mn-ea"/>
              </a:rPr>
              <a:t>矩参数</a:t>
            </a:r>
            <a:r>
              <a:rPr lang="zh-CN" sz="1000" b="0">
                <a:solidFill>
                  <a:schemeClr val="bg1"/>
                </a:solidFill>
                <a:latin typeface="+mn-ea"/>
              </a:rPr>
              <a:t>（均值和方差）可以转换成</a:t>
            </a:r>
            <a:r>
              <a:rPr lang="zh-CN" sz="1000" b="1" u="sng">
                <a:solidFill>
                  <a:srgbClr val="FFFF00"/>
                </a:solidFill>
                <a:latin typeface="+mn-ea"/>
              </a:rPr>
              <a:t>正则参数</a:t>
            </a:r>
            <a:r>
              <a:rPr lang="zh-CN" sz="1000" b="0">
                <a:solidFill>
                  <a:schemeClr val="bg1"/>
                </a:solidFill>
                <a:latin typeface="+mn-ea"/>
              </a:rPr>
              <a:t>（信息矩阵和信息向量）：</a:t>
            </a:r>
            <a:endParaRPr lang="zh-CN" sz="1000" b="0">
              <a:solidFill>
                <a:schemeClr val="bg1"/>
              </a:solidFill>
              <a:latin typeface="+mn-ea"/>
            </a:endParaRPr>
          </a:p>
        </p:txBody>
      </p:sp>
      <p:sp>
        <p:nvSpPr>
          <p:cNvPr id="9" name="文本框 8"/>
          <p:cNvSpPr txBox="1"/>
          <p:nvPr/>
        </p:nvSpPr>
        <p:spPr>
          <a:xfrm>
            <a:off x="6826250" y="2146300"/>
            <a:ext cx="229552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那么</a:t>
            </a:r>
            <a:r>
              <a:rPr lang="zh-CN" sz="1000" b="1" u="sng">
                <a:solidFill>
                  <a:srgbClr val="FFFF00"/>
                </a:solidFill>
                <a:latin typeface="+mn-ea"/>
              </a:rPr>
              <a:t>正则参数</a:t>
            </a:r>
            <a:r>
              <a:rPr lang="zh-CN" sz="1000" b="0">
                <a:solidFill>
                  <a:schemeClr val="bg1"/>
                </a:solidFill>
                <a:latin typeface="+mn-ea"/>
              </a:rPr>
              <a:t>形式的多维</a:t>
            </a:r>
            <a:r>
              <a:rPr lang="zh-CN" sz="1000" b="1" u="sng">
                <a:solidFill>
                  <a:srgbClr val="FF0000"/>
                </a:solidFill>
                <a:latin typeface="+mn-ea"/>
              </a:rPr>
              <a:t>高斯分布</a:t>
            </a:r>
            <a:r>
              <a:rPr lang="zh-CN" sz="1000" b="0">
                <a:solidFill>
                  <a:schemeClr val="bg1"/>
                </a:solidFill>
                <a:latin typeface="+mn-ea"/>
              </a:rPr>
              <a:t>为：</a:t>
            </a:r>
            <a:endParaRPr lang="zh-CN" sz="1000" b="0">
              <a:solidFill>
                <a:schemeClr val="bg1"/>
              </a:solidFill>
              <a:latin typeface="+mn-ea"/>
            </a:endParaRPr>
          </a:p>
        </p:txBody>
      </p:sp>
      <p:graphicFrame>
        <p:nvGraphicFramePr>
          <p:cNvPr id="10" name="对象 -2147481044"/>
          <p:cNvGraphicFramePr>
            <a:graphicFrameLocks noChangeAspect="1"/>
          </p:cNvGraphicFramePr>
          <p:nvPr/>
        </p:nvGraphicFramePr>
        <p:xfrm>
          <a:off x="7763510" y="2458085"/>
          <a:ext cx="4311650" cy="2162810"/>
        </p:xfrm>
        <a:graphic>
          <a:graphicData uri="http://schemas.openxmlformats.org/presentationml/2006/ole">
            <mc:AlternateContent xmlns:mc="http://schemas.openxmlformats.org/markup-compatibility/2006">
              <mc:Choice xmlns:v="urn:schemas-microsoft-com:vml" Requires="v">
                <p:oleObj spid="_x0000_s12" name="" r:id="rId10" imgW="4305300" imgH="2159000" progId="Equation.KSEE3">
                  <p:embed/>
                </p:oleObj>
              </mc:Choice>
              <mc:Fallback>
                <p:oleObj name="" r:id="rId10" imgW="4305300" imgH="2159000" progId="Equation.KSEE3">
                  <p:embed/>
                  <p:pic>
                    <p:nvPicPr>
                      <p:cNvPr id="0" name="图片 5"/>
                      <p:cNvPicPr/>
                      <p:nvPr/>
                    </p:nvPicPr>
                    <p:blipFill>
                      <a:blip r:embed="rId11"/>
                      <a:stretch>
                        <a:fillRect/>
                      </a:stretch>
                    </p:blipFill>
                    <p:spPr>
                      <a:xfrm>
                        <a:off x="7763510" y="2458085"/>
                        <a:ext cx="4311650" cy="2162810"/>
                      </a:xfrm>
                      <a:prstGeom prst="rect">
                        <a:avLst/>
                      </a:prstGeom>
                      <a:solidFill>
                        <a:schemeClr val="bg1"/>
                      </a:solidFill>
                      <a:ln w="38100">
                        <a:noFill/>
                        <a:miter/>
                      </a:ln>
                    </p:spPr>
                  </p:pic>
                </p:oleObj>
              </mc:Fallback>
            </mc:AlternateContent>
          </a:graphicData>
        </a:graphic>
      </p:graphicFrame>
      <p:sp>
        <p:nvSpPr>
          <p:cNvPr id="26" name="文本框 25"/>
          <p:cNvSpPr txBox="1"/>
          <p:nvPr/>
        </p:nvSpPr>
        <p:spPr>
          <a:xfrm>
            <a:off x="1071880" y="3236595"/>
            <a:ext cx="4928235" cy="398780"/>
          </a:xfrm>
          <a:prstGeom prst="rect">
            <a:avLst/>
          </a:prstGeom>
          <a:noFill/>
          <a:ln w="9525">
            <a:noFill/>
          </a:ln>
        </p:spPr>
        <p:txBody>
          <a:bodyPr wrap="square">
            <a:spAutoFit/>
          </a:bodyPr>
          <a:p>
            <a:pPr indent="0" algn="ctr">
              <a:lnSpc>
                <a:spcPct val="100000"/>
              </a:lnSpc>
              <a:buFont typeface="Wingdings" panose="05000000000000000000" charset="0"/>
              <a:buNone/>
            </a:pPr>
            <a:r>
              <a:rPr lang="zh-CN" sz="1000">
                <a:solidFill>
                  <a:schemeClr val="bg1"/>
                </a:solidFill>
                <a:latin typeface="+mn-ea"/>
              </a:rPr>
              <a:t>矩参数和正则参数只是表示高斯分布的2种不同方式，高斯分布的本质是一样的。</a:t>
            </a:r>
            <a:endParaRPr lang="zh-CN" sz="1000">
              <a:solidFill>
                <a:schemeClr val="bg1"/>
              </a:solidFill>
              <a:latin typeface="+mn-ea"/>
            </a:endParaRPr>
          </a:p>
          <a:p>
            <a:pPr indent="0" algn="ctr">
              <a:lnSpc>
                <a:spcPct val="100000"/>
              </a:lnSpc>
              <a:buFont typeface="Wingdings" panose="05000000000000000000" charset="0"/>
              <a:buNone/>
            </a:pPr>
            <a:r>
              <a:rPr lang="zh-CN" sz="1000">
                <a:solidFill>
                  <a:schemeClr val="bg1"/>
                </a:solidFill>
                <a:latin typeface="+mn-ea"/>
              </a:rPr>
              <a:t>对于非线性高斯系统，扩展信息滤波与扩展卡尔曼滤波是类似的</a:t>
            </a:r>
            <a:endParaRPr lang="zh-CN" sz="1000">
              <a:solidFill>
                <a:schemeClr val="bg1"/>
              </a:solidFill>
              <a:latin typeface="+mn-ea"/>
            </a:endParaRPr>
          </a:p>
        </p:txBody>
      </p:sp>
      <p:graphicFrame>
        <p:nvGraphicFramePr>
          <p:cNvPr id="22" name="对象 -2147480949"/>
          <p:cNvGraphicFramePr>
            <a:graphicFrameLocks noChangeAspect="1"/>
          </p:cNvGraphicFramePr>
          <p:nvPr/>
        </p:nvGraphicFramePr>
        <p:xfrm>
          <a:off x="1842770" y="3702050"/>
          <a:ext cx="3185160" cy="1625600"/>
        </p:xfrm>
        <a:graphic>
          <a:graphicData uri="http://schemas.openxmlformats.org/presentationml/2006/ole">
            <mc:AlternateContent xmlns:mc="http://schemas.openxmlformats.org/markup-compatibility/2006">
              <mc:Choice xmlns:v="urn:schemas-microsoft-com:vml" Requires="v">
                <p:oleObj spid="_x0000_s23" name="" r:id="rId12" imgW="3187700" imgH="1625600" progId="Equation.KSEE3">
                  <p:embed/>
                </p:oleObj>
              </mc:Choice>
              <mc:Fallback>
                <p:oleObj name="" r:id="rId12" imgW="3187700" imgH="1625600" progId="Equation.KSEE3">
                  <p:embed/>
                  <p:pic>
                    <p:nvPicPr>
                      <p:cNvPr id="0" name="图片 8"/>
                      <p:cNvPicPr/>
                      <p:nvPr/>
                    </p:nvPicPr>
                    <p:blipFill>
                      <a:blip r:embed="rId13"/>
                      <a:stretch>
                        <a:fillRect/>
                      </a:stretch>
                    </p:blipFill>
                    <p:spPr>
                      <a:xfrm>
                        <a:off x="1842770" y="3702050"/>
                        <a:ext cx="3185160" cy="1625600"/>
                      </a:xfrm>
                      <a:prstGeom prst="rect">
                        <a:avLst/>
                      </a:prstGeom>
                      <a:solidFill>
                        <a:schemeClr val="bg1"/>
                      </a:solidFill>
                      <a:ln w="38100">
                        <a:noFill/>
                        <a:miter/>
                      </a:ln>
                    </p:spPr>
                  </p:pic>
                </p:oleObj>
              </mc:Fallback>
            </mc:AlternateContent>
          </a:graphicData>
        </a:graphic>
      </p:graphicFrame>
      <p:sp>
        <p:nvSpPr>
          <p:cNvPr id="24" name="文本框 23"/>
          <p:cNvSpPr txBox="1"/>
          <p:nvPr/>
        </p:nvSpPr>
        <p:spPr>
          <a:xfrm>
            <a:off x="2665095" y="5327650"/>
            <a:ext cx="1251585" cy="398780"/>
          </a:xfrm>
          <a:prstGeom prst="rect">
            <a:avLst/>
          </a:prstGeom>
          <a:noFill/>
          <a:ln w="9525">
            <a:noFill/>
          </a:ln>
        </p:spPr>
        <p:txBody>
          <a:bodyPr wrap="square">
            <a:spAutoFit/>
          </a:bodyPr>
          <a:p>
            <a:pPr indent="0" algn="ctr">
              <a:lnSpc>
                <a:spcPct val="100000"/>
              </a:lnSpc>
              <a:buFont typeface="Wingdings" panose="05000000000000000000" charset="0"/>
              <a:buNone/>
            </a:pPr>
            <a:r>
              <a:rPr lang="zh-CN" sz="1000" b="0">
                <a:solidFill>
                  <a:schemeClr val="bg1"/>
                </a:solidFill>
                <a:latin typeface="+mn-ea"/>
              </a:rPr>
              <a:t>扩展信息滤波</a:t>
            </a:r>
            <a:endParaRPr lang="zh-CN" sz="1000" b="0">
              <a:solidFill>
                <a:schemeClr val="bg1"/>
              </a:solidFill>
              <a:latin typeface="+mn-ea"/>
            </a:endParaRPr>
          </a:p>
          <a:p>
            <a:pPr indent="0" algn="ctr">
              <a:lnSpc>
                <a:spcPct val="100000"/>
              </a:lnSpc>
              <a:buFont typeface="Wingdings" panose="05000000000000000000" charset="0"/>
              <a:buNone/>
            </a:pPr>
            <a:r>
              <a:rPr lang="zh-CN" sz="1000" b="0">
                <a:solidFill>
                  <a:schemeClr val="bg1"/>
                </a:solidFill>
                <a:latin typeface="+mn-ea"/>
              </a:rPr>
              <a:t>（</a:t>
            </a:r>
            <a:r>
              <a:rPr lang="en-US" altLang="zh-CN" sz="1000" b="0">
                <a:solidFill>
                  <a:schemeClr val="bg1"/>
                </a:solidFill>
                <a:latin typeface="+mn-ea"/>
              </a:rPr>
              <a:t>EIF</a:t>
            </a:r>
            <a:r>
              <a:rPr lang="zh-CN" sz="1000" b="0">
                <a:solidFill>
                  <a:schemeClr val="bg1"/>
                </a:solidFill>
                <a:latin typeface="+mn-ea"/>
              </a:rPr>
              <a:t>）</a:t>
            </a:r>
            <a:endParaRPr lang="zh-CN" sz="1000" b="0">
              <a:solidFill>
                <a:schemeClr val="bg1"/>
              </a:solidFill>
              <a:latin typeface="+mn-ea"/>
            </a:endParaRPr>
          </a:p>
        </p:txBody>
      </p:sp>
      <p:sp>
        <p:nvSpPr>
          <p:cNvPr id="25" name="文本框 24"/>
          <p:cNvSpPr txBox="1"/>
          <p:nvPr/>
        </p:nvSpPr>
        <p:spPr>
          <a:xfrm>
            <a:off x="5027930" y="4315460"/>
            <a:ext cx="1457325" cy="398780"/>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000" b="0">
                <a:solidFill>
                  <a:schemeClr val="bg1"/>
                </a:solidFill>
                <a:latin typeface="+mn-ea"/>
              </a:rPr>
              <a:t>对实际非线性系统进行线性化近似处理</a:t>
            </a:r>
            <a:endParaRPr lang="zh-CN" altLang="en-US" sz="1000" b="0">
              <a:solidFill>
                <a:schemeClr val="bg1"/>
              </a:solidFill>
              <a:latin typeface="+mn-ea"/>
            </a:endParaRPr>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linds(horizontal)">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linds(horizontal)">
                                      <p:cBhvr>
                                        <p:cTn id="36" dur="500"/>
                                        <p:tgtEl>
                                          <p:spTgt spid="2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8" grpId="0"/>
      <p:bldP spid="9" grpId="0"/>
      <p:bldP spid="26" grpId="0"/>
      <p:bldP spid="25" grpId="0"/>
      <p:bldP spid="24"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74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7.4 基于贝叶斯网络的状态估计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贝叶斯估计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参数化实现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非参数化实现</a:t>
            </a:r>
            <a:endParaRPr lang="zh-CN" altLang="en-US" sz="1400" b="0">
              <a:solidFill>
                <a:srgbClr val="FFFF00"/>
              </a:solidFill>
              <a:latin typeface="+mn-ea"/>
              <a:sym typeface="+mn-ea"/>
            </a:endParaRPr>
          </a:p>
        </p:txBody>
      </p:sp>
      <p:sp>
        <p:nvSpPr>
          <p:cNvPr id="27" name="文本框 26"/>
          <p:cNvSpPr txBox="1"/>
          <p:nvPr>
            <p:custDataLst>
              <p:tags r:id="rId6"/>
            </p:custDataLst>
          </p:nvPr>
        </p:nvSpPr>
        <p:spPr>
          <a:xfrm>
            <a:off x="5040630" y="1390015"/>
            <a:ext cx="4849495" cy="306705"/>
          </a:xfrm>
          <a:prstGeom prst="rect">
            <a:avLst/>
          </a:prstGeom>
          <a:noFill/>
          <a:ln w="9525">
            <a:noFill/>
          </a:ln>
        </p:spPr>
        <p:txBody>
          <a:bodyPr wrap="square">
            <a:spAutoFit/>
          </a:bodyPr>
          <a:p>
            <a:pPr indent="0">
              <a:lnSpc>
                <a:spcPct val="100000"/>
              </a:lnSpc>
              <a:buFont typeface="Wingdings" panose="05000000000000000000" charset="0"/>
              <a:buNone/>
            </a:pPr>
            <a:r>
              <a:rPr lang="zh-CN" sz="1400" b="0">
                <a:solidFill>
                  <a:srgbClr val="FFFF00"/>
                </a:solidFill>
                <a:latin typeface="+mn-ea"/>
              </a:rPr>
              <a:t>实际问题往往除了是</a:t>
            </a:r>
            <a:r>
              <a:rPr lang="zh-CN" sz="1400" b="1" u="sng">
                <a:solidFill>
                  <a:srgbClr val="FF0000"/>
                </a:solidFill>
                <a:latin typeface="+mn-ea"/>
              </a:rPr>
              <a:t>非线性系统</a:t>
            </a:r>
            <a:r>
              <a:rPr lang="zh-CN" sz="1400" b="0">
                <a:solidFill>
                  <a:srgbClr val="FFFF00"/>
                </a:solidFill>
                <a:latin typeface="+mn-ea"/>
              </a:rPr>
              <a:t>外，通常还是</a:t>
            </a:r>
            <a:r>
              <a:rPr lang="zh-CN" sz="1400" b="1" u="sng">
                <a:solidFill>
                  <a:srgbClr val="FF0000"/>
                </a:solidFill>
                <a:latin typeface="+mn-ea"/>
              </a:rPr>
              <a:t>非高斯系统</a:t>
            </a:r>
            <a:r>
              <a:rPr lang="zh-CN" sz="1400" b="0">
                <a:solidFill>
                  <a:srgbClr val="FFFF00"/>
                </a:solidFill>
                <a:latin typeface="+mn-ea"/>
              </a:rPr>
              <a:t>。</a:t>
            </a:r>
            <a:endParaRPr lang="zh-CN" sz="1400" b="0">
              <a:solidFill>
                <a:srgbClr val="FFFF00"/>
              </a:solidFill>
              <a:latin typeface="+mn-ea"/>
            </a:endParaRPr>
          </a:p>
        </p:txBody>
      </p:sp>
      <p:pic>
        <p:nvPicPr>
          <p:cNvPr id="28" name="图片 27"/>
          <p:cNvPicPr>
            <a:picLocks noChangeAspect="1"/>
          </p:cNvPicPr>
          <p:nvPr/>
        </p:nvPicPr>
        <p:blipFill>
          <a:blip r:embed="rId7"/>
          <a:stretch>
            <a:fillRect/>
          </a:stretch>
        </p:blipFill>
        <p:spPr>
          <a:xfrm>
            <a:off x="4904105" y="2054225"/>
            <a:ext cx="1714500" cy="866775"/>
          </a:xfrm>
          <a:prstGeom prst="rect">
            <a:avLst/>
          </a:prstGeom>
        </p:spPr>
      </p:pic>
      <p:pic>
        <p:nvPicPr>
          <p:cNvPr id="29" name="图片 28"/>
          <p:cNvPicPr>
            <a:picLocks noChangeAspect="1"/>
          </p:cNvPicPr>
          <p:nvPr/>
        </p:nvPicPr>
        <p:blipFill>
          <a:blip r:embed="rId8"/>
          <a:stretch>
            <a:fillRect/>
          </a:stretch>
        </p:blipFill>
        <p:spPr>
          <a:xfrm>
            <a:off x="8145145" y="2054225"/>
            <a:ext cx="1911985" cy="919480"/>
          </a:xfrm>
          <a:prstGeom prst="rect">
            <a:avLst/>
          </a:prstGeom>
        </p:spPr>
      </p:pic>
      <p:sp>
        <p:nvSpPr>
          <p:cNvPr id="30" name="文本框 29"/>
          <p:cNvSpPr txBox="1"/>
          <p:nvPr/>
        </p:nvSpPr>
        <p:spPr>
          <a:xfrm>
            <a:off x="5445125" y="2921000"/>
            <a:ext cx="731520" cy="245110"/>
          </a:xfrm>
          <a:prstGeom prst="rect">
            <a:avLst/>
          </a:prstGeom>
          <a:noFill/>
          <a:ln w="9525">
            <a:noFill/>
          </a:ln>
        </p:spPr>
        <p:txBody>
          <a:bodyPr wrap="square">
            <a:spAutoFit/>
          </a:bodyPr>
          <a:p>
            <a:pPr indent="0">
              <a:lnSpc>
                <a:spcPct val="100000"/>
              </a:lnSpc>
              <a:buFont typeface="Wingdings" panose="05000000000000000000" charset="0"/>
              <a:buNone/>
            </a:pPr>
            <a:r>
              <a:rPr lang="zh-CN" altLang="en-US" sz="1000" b="0">
                <a:solidFill>
                  <a:schemeClr val="bg1"/>
                </a:solidFill>
                <a:latin typeface="+mn-ea"/>
              </a:rPr>
              <a:t>高斯分布</a:t>
            </a:r>
            <a:endParaRPr lang="zh-CN" altLang="en-US" sz="1000" b="0">
              <a:solidFill>
                <a:schemeClr val="bg1"/>
              </a:solidFill>
              <a:latin typeface="+mn-ea"/>
            </a:endParaRPr>
          </a:p>
        </p:txBody>
      </p:sp>
      <p:sp>
        <p:nvSpPr>
          <p:cNvPr id="31" name="文本框 30"/>
          <p:cNvSpPr txBox="1"/>
          <p:nvPr/>
        </p:nvSpPr>
        <p:spPr>
          <a:xfrm>
            <a:off x="8735695" y="2973705"/>
            <a:ext cx="842645" cy="245110"/>
          </a:xfrm>
          <a:prstGeom prst="rect">
            <a:avLst/>
          </a:prstGeom>
          <a:noFill/>
          <a:ln w="9525">
            <a:noFill/>
          </a:ln>
        </p:spPr>
        <p:txBody>
          <a:bodyPr wrap="square">
            <a:spAutoFit/>
          </a:bodyPr>
          <a:p>
            <a:pPr indent="0">
              <a:lnSpc>
                <a:spcPct val="100000"/>
              </a:lnSpc>
              <a:buFont typeface="Wingdings" panose="05000000000000000000" charset="0"/>
              <a:buNone/>
            </a:pPr>
            <a:r>
              <a:rPr lang="zh-CN" altLang="en-US" sz="1000" b="0">
                <a:solidFill>
                  <a:schemeClr val="bg1"/>
                </a:solidFill>
                <a:latin typeface="+mn-ea"/>
              </a:rPr>
              <a:t>非高斯分布</a:t>
            </a:r>
            <a:endParaRPr lang="zh-CN" altLang="en-US" sz="1000" b="0">
              <a:solidFill>
                <a:schemeClr val="bg1"/>
              </a:solidFill>
              <a:latin typeface="+mn-ea"/>
            </a:endParaRPr>
          </a:p>
        </p:txBody>
      </p:sp>
      <p:graphicFrame>
        <p:nvGraphicFramePr>
          <p:cNvPr id="32" name="对象 -2147481053"/>
          <p:cNvGraphicFramePr>
            <a:graphicFrameLocks noChangeAspect="1"/>
          </p:cNvGraphicFramePr>
          <p:nvPr/>
        </p:nvGraphicFramePr>
        <p:xfrm>
          <a:off x="4090670" y="3328035"/>
          <a:ext cx="3204210" cy="480060"/>
        </p:xfrm>
        <a:graphic>
          <a:graphicData uri="http://schemas.openxmlformats.org/presentationml/2006/ole">
            <mc:AlternateContent xmlns:mc="http://schemas.openxmlformats.org/markup-compatibility/2006">
              <mc:Choice xmlns:v="urn:schemas-microsoft-com:vml" Requires="v">
                <p:oleObj spid="_x0000_s33" name="" r:id="rId9" imgW="3200400" imgH="482600" progId="Equation.KSEE3">
                  <p:embed/>
                </p:oleObj>
              </mc:Choice>
              <mc:Fallback>
                <p:oleObj name="" r:id="rId9" imgW="3200400" imgH="482600" progId="Equation.KSEE3">
                  <p:embed/>
                  <p:pic>
                    <p:nvPicPr>
                      <p:cNvPr id="0" name="图片 3075"/>
                      <p:cNvPicPr/>
                      <p:nvPr/>
                    </p:nvPicPr>
                    <p:blipFill>
                      <a:blip r:embed="rId10"/>
                      <a:stretch>
                        <a:fillRect/>
                      </a:stretch>
                    </p:blipFill>
                    <p:spPr>
                      <a:xfrm>
                        <a:off x="4090670" y="3328035"/>
                        <a:ext cx="3204210" cy="480060"/>
                      </a:xfrm>
                      <a:prstGeom prst="rect">
                        <a:avLst/>
                      </a:prstGeom>
                      <a:solidFill>
                        <a:schemeClr val="bg1"/>
                      </a:solidFill>
                      <a:ln w="38100">
                        <a:noFill/>
                        <a:miter/>
                      </a:ln>
                    </p:spPr>
                  </p:pic>
                </p:oleObj>
              </mc:Fallback>
            </mc:AlternateContent>
          </a:graphicData>
        </a:graphic>
      </p:graphicFrame>
      <p:graphicFrame>
        <p:nvGraphicFramePr>
          <p:cNvPr id="34" name="对象 -2147481053"/>
          <p:cNvGraphicFramePr>
            <a:graphicFrameLocks noChangeAspect="1"/>
          </p:cNvGraphicFramePr>
          <p:nvPr/>
        </p:nvGraphicFramePr>
        <p:xfrm>
          <a:off x="8144828" y="3448050"/>
          <a:ext cx="2339975" cy="240030"/>
        </p:xfrm>
        <a:graphic>
          <a:graphicData uri="http://schemas.openxmlformats.org/presentationml/2006/ole">
            <mc:AlternateContent xmlns:mc="http://schemas.openxmlformats.org/markup-compatibility/2006">
              <mc:Choice xmlns:v="urn:schemas-microsoft-com:vml" Requires="v">
                <p:oleObj spid="_x0000_s35" name="" r:id="rId11" imgW="2336800" imgH="241300" progId="Equation.KSEE3">
                  <p:embed/>
                </p:oleObj>
              </mc:Choice>
              <mc:Fallback>
                <p:oleObj name="" r:id="rId11" imgW="2336800" imgH="241300" progId="Equation.KSEE3">
                  <p:embed/>
                  <p:pic>
                    <p:nvPicPr>
                      <p:cNvPr id="0" name="图片 3075"/>
                      <p:cNvPicPr/>
                      <p:nvPr/>
                    </p:nvPicPr>
                    <p:blipFill>
                      <a:blip r:embed="rId12"/>
                      <a:stretch>
                        <a:fillRect/>
                      </a:stretch>
                    </p:blipFill>
                    <p:spPr>
                      <a:xfrm>
                        <a:off x="8144828" y="3448050"/>
                        <a:ext cx="2339975" cy="240030"/>
                      </a:xfrm>
                      <a:prstGeom prst="rect">
                        <a:avLst/>
                      </a:prstGeom>
                      <a:solidFill>
                        <a:schemeClr val="bg1"/>
                      </a:solidFill>
                      <a:ln w="38100">
                        <a:noFill/>
                        <a:miter/>
                      </a:ln>
                    </p:spPr>
                  </p:pic>
                </p:oleObj>
              </mc:Fallback>
            </mc:AlternateContent>
          </a:graphicData>
        </a:graphic>
      </p:graphicFrame>
      <p:sp>
        <p:nvSpPr>
          <p:cNvPr id="36" name="文本框 35"/>
          <p:cNvSpPr txBox="1"/>
          <p:nvPr/>
        </p:nvSpPr>
        <p:spPr>
          <a:xfrm>
            <a:off x="4933315" y="3830955"/>
            <a:ext cx="1753870" cy="245110"/>
          </a:xfrm>
          <a:prstGeom prst="rect">
            <a:avLst/>
          </a:prstGeom>
          <a:noFill/>
          <a:ln w="9525">
            <a:noFill/>
          </a:ln>
        </p:spPr>
        <p:txBody>
          <a:bodyPr wrap="square">
            <a:spAutoFit/>
          </a:bodyPr>
          <a:p>
            <a:pPr indent="0">
              <a:lnSpc>
                <a:spcPct val="100000"/>
              </a:lnSpc>
              <a:buFont typeface="Wingdings" panose="05000000000000000000" charset="0"/>
              <a:buNone/>
            </a:pPr>
            <a:r>
              <a:rPr lang="zh-CN" altLang="en-US" sz="1000" b="0">
                <a:solidFill>
                  <a:schemeClr val="bg1"/>
                </a:solidFill>
                <a:latin typeface="+mn-ea"/>
              </a:rPr>
              <a:t>（概率密度函数可解析表示）</a:t>
            </a:r>
            <a:endParaRPr lang="zh-CN" altLang="en-US" sz="1000" b="0">
              <a:solidFill>
                <a:schemeClr val="bg1"/>
              </a:solidFill>
              <a:latin typeface="+mn-ea"/>
            </a:endParaRPr>
          </a:p>
        </p:txBody>
      </p:sp>
      <p:sp>
        <p:nvSpPr>
          <p:cNvPr id="37" name="文本框 36"/>
          <p:cNvSpPr txBox="1"/>
          <p:nvPr/>
        </p:nvSpPr>
        <p:spPr>
          <a:xfrm>
            <a:off x="7786370" y="3830955"/>
            <a:ext cx="2922270" cy="245110"/>
          </a:xfrm>
          <a:prstGeom prst="rect">
            <a:avLst/>
          </a:prstGeom>
          <a:noFill/>
          <a:ln w="9525">
            <a:noFill/>
          </a:ln>
        </p:spPr>
        <p:txBody>
          <a:bodyPr wrap="square">
            <a:spAutoFit/>
          </a:bodyPr>
          <a:p>
            <a:pPr indent="0">
              <a:lnSpc>
                <a:spcPct val="100000"/>
              </a:lnSpc>
              <a:buFont typeface="Wingdings" panose="05000000000000000000" charset="0"/>
              <a:buNone/>
            </a:pPr>
            <a:r>
              <a:rPr lang="zh-CN" altLang="en-US" sz="1000" b="0">
                <a:solidFill>
                  <a:schemeClr val="bg1"/>
                </a:solidFill>
                <a:latin typeface="+mn-ea"/>
              </a:rPr>
              <a:t>（概率密度函数不可解析表示，用无限级数逼近）</a:t>
            </a:r>
            <a:endParaRPr lang="zh-CN" altLang="en-US" sz="1000" b="0">
              <a:solidFill>
                <a:schemeClr val="bg1"/>
              </a:solidFill>
              <a:latin typeface="+mn-ea"/>
            </a:endParaRPr>
          </a:p>
        </p:txBody>
      </p:sp>
      <p:sp>
        <p:nvSpPr>
          <p:cNvPr id="38" name="文本框 37"/>
          <p:cNvSpPr txBox="1"/>
          <p:nvPr/>
        </p:nvSpPr>
        <p:spPr>
          <a:xfrm>
            <a:off x="3872865" y="4394835"/>
            <a:ext cx="103124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概率运动模型：</a:t>
            </a:r>
            <a:endParaRPr lang="zh-CN" sz="1000" b="0">
              <a:solidFill>
                <a:schemeClr val="bg1"/>
              </a:solidFill>
              <a:latin typeface="+mn-ea"/>
            </a:endParaRPr>
          </a:p>
        </p:txBody>
      </p:sp>
      <p:graphicFrame>
        <p:nvGraphicFramePr>
          <p:cNvPr id="39" name="对象 -2147481035"/>
          <p:cNvGraphicFramePr>
            <a:graphicFrameLocks noChangeAspect="1"/>
          </p:cNvGraphicFramePr>
          <p:nvPr/>
        </p:nvGraphicFramePr>
        <p:xfrm>
          <a:off x="4848225" y="4394518"/>
          <a:ext cx="1536700" cy="229235"/>
        </p:xfrm>
        <a:graphic>
          <a:graphicData uri="http://schemas.openxmlformats.org/presentationml/2006/ole">
            <mc:AlternateContent xmlns:mc="http://schemas.openxmlformats.org/markup-compatibility/2006">
              <mc:Choice xmlns:v="urn:schemas-microsoft-com:vml" Requires="v">
                <p:oleObj spid="_x0000_s40" name="" r:id="rId13" imgW="1536700" imgH="228600" progId="Equation.KSEE3">
                  <p:embed/>
                </p:oleObj>
              </mc:Choice>
              <mc:Fallback>
                <p:oleObj name="" r:id="rId13" imgW="1536700" imgH="228600" progId="Equation.KSEE3">
                  <p:embed/>
                  <p:pic>
                    <p:nvPicPr>
                      <p:cNvPr id="0" name="图片 9"/>
                      <p:cNvPicPr/>
                      <p:nvPr/>
                    </p:nvPicPr>
                    <p:blipFill>
                      <a:blip r:embed="rId14"/>
                      <a:stretch>
                        <a:fillRect/>
                      </a:stretch>
                    </p:blipFill>
                    <p:spPr>
                      <a:xfrm>
                        <a:off x="4848225" y="4394518"/>
                        <a:ext cx="1536700" cy="229235"/>
                      </a:xfrm>
                      <a:prstGeom prst="rect">
                        <a:avLst/>
                      </a:prstGeom>
                      <a:solidFill>
                        <a:schemeClr val="bg1"/>
                      </a:solidFill>
                      <a:ln w="38100">
                        <a:noFill/>
                        <a:miter/>
                      </a:ln>
                    </p:spPr>
                  </p:pic>
                </p:oleObj>
              </mc:Fallback>
            </mc:AlternateContent>
          </a:graphicData>
        </a:graphic>
      </p:graphicFrame>
      <p:sp>
        <p:nvSpPr>
          <p:cNvPr id="41" name="文本框 40"/>
          <p:cNvSpPr txBox="1"/>
          <p:nvPr/>
        </p:nvSpPr>
        <p:spPr>
          <a:xfrm>
            <a:off x="3872865" y="4709160"/>
            <a:ext cx="103124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概率观测模型：</a:t>
            </a:r>
            <a:endParaRPr lang="zh-CN" sz="1000" b="0">
              <a:solidFill>
                <a:schemeClr val="bg1"/>
              </a:solidFill>
              <a:latin typeface="+mn-ea"/>
            </a:endParaRPr>
          </a:p>
        </p:txBody>
      </p:sp>
      <p:graphicFrame>
        <p:nvGraphicFramePr>
          <p:cNvPr id="42" name="对象 -2147480973"/>
          <p:cNvGraphicFramePr>
            <a:graphicFrameLocks noChangeAspect="1"/>
          </p:cNvGraphicFramePr>
          <p:nvPr/>
        </p:nvGraphicFramePr>
        <p:xfrm>
          <a:off x="4847908" y="4708525"/>
          <a:ext cx="1231265" cy="228600"/>
        </p:xfrm>
        <a:graphic>
          <a:graphicData uri="http://schemas.openxmlformats.org/presentationml/2006/ole">
            <mc:AlternateContent xmlns:mc="http://schemas.openxmlformats.org/markup-compatibility/2006">
              <mc:Choice xmlns:v="urn:schemas-microsoft-com:vml" Requires="v">
                <p:oleObj spid="_x0000_s48" name="" r:id="rId15" imgW="1231265" imgH="228600" progId="Equation.KSEE3">
                  <p:embed/>
                </p:oleObj>
              </mc:Choice>
              <mc:Fallback>
                <p:oleObj name="" r:id="rId15" imgW="1231265" imgH="228600" progId="Equation.KSEE3">
                  <p:embed/>
                  <p:pic>
                    <p:nvPicPr>
                      <p:cNvPr id="0" name="图片 47"/>
                      <p:cNvPicPr/>
                      <p:nvPr/>
                    </p:nvPicPr>
                    <p:blipFill>
                      <a:blip r:embed="rId16"/>
                      <a:stretch>
                        <a:fillRect/>
                      </a:stretch>
                    </p:blipFill>
                    <p:spPr>
                      <a:xfrm>
                        <a:off x="4847908" y="4708525"/>
                        <a:ext cx="1231265" cy="228600"/>
                      </a:xfrm>
                      <a:prstGeom prst="rect">
                        <a:avLst/>
                      </a:prstGeom>
                      <a:solidFill>
                        <a:schemeClr val="bg1"/>
                      </a:solidFill>
                      <a:ln w="38100">
                        <a:noFill/>
                        <a:miter/>
                      </a:ln>
                    </p:spPr>
                  </p:pic>
                </p:oleObj>
              </mc:Fallback>
            </mc:AlternateContent>
          </a:graphicData>
        </a:graphic>
      </p:graphicFrame>
      <p:graphicFrame>
        <p:nvGraphicFramePr>
          <p:cNvPr id="43" name="对象 -2147481096"/>
          <p:cNvGraphicFramePr>
            <a:graphicFrameLocks noChangeAspect="1"/>
          </p:cNvGraphicFramePr>
          <p:nvPr/>
        </p:nvGraphicFramePr>
        <p:xfrm>
          <a:off x="4847908" y="5085715"/>
          <a:ext cx="2162175" cy="229870"/>
        </p:xfrm>
        <a:graphic>
          <a:graphicData uri="http://schemas.openxmlformats.org/presentationml/2006/ole">
            <mc:AlternateContent xmlns:mc="http://schemas.openxmlformats.org/markup-compatibility/2006">
              <mc:Choice xmlns:v="urn:schemas-microsoft-com:vml" Requires="v">
                <p:oleObj spid="_x0000_s49" name="" r:id="rId17" imgW="2159000" imgH="228600" progId="Equation.KSEE3">
                  <p:embed/>
                </p:oleObj>
              </mc:Choice>
              <mc:Fallback>
                <p:oleObj name="" r:id="rId17" imgW="2159000" imgH="228600" progId="Equation.KSEE3">
                  <p:embed/>
                  <p:pic>
                    <p:nvPicPr>
                      <p:cNvPr id="0" name="图片 48"/>
                      <p:cNvPicPr/>
                      <p:nvPr/>
                    </p:nvPicPr>
                    <p:blipFill>
                      <a:blip r:embed="rId18"/>
                      <a:stretch>
                        <a:fillRect/>
                      </a:stretch>
                    </p:blipFill>
                    <p:spPr>
                      <a:xfrm>
                        <a:off x="4847908" y="5085715"/>
                        <a:ext cx="2162175" cy="229870"/>
                      </a:xfrm>
                      <a:prstGeom prst="rect">
                        <a:avLst/>
                      </a:prstGeom>
                      <a:solidFill>
                        <a:schemeClr val="bg1"/>
                      </a:solidFill>
                      <a:ln w="38100">
                        <a:noFill/>
                        <a:miter/>
                      </a:ln>
                    </p:spPr>
                  </p:pic>
                </p:oleObj>
              </mc:Fallback>
            </mc:AlternateContent>
          </a:graphicData>
        </a:graphic>
      </p:graphicFrame>
      <p:sp>
        <p:nvSpPr>
          <p:cNvPr id="44" name="文本框 43"/>
          <p:cNvSpPr txBox="1"/>
          <p:nvPr/>
        </p:nvSpPr>
        <p:spPr>
          <a:xfrm>
            <a:off x="3598545" y="5085715"/>
            <a:ext cx="130556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待估计量的置信度：</a:t>
            </a:r>
            <a:endParaRPr lang="zh-CN" sz="1000" b="0">
              <a:solidFill>
                <a:schemeClr val="bg1"/>
              </a:solidFill>
              <a:latin typeface="+mn-ea"/>
            </a:endParaRPr>
          </a:p>
        </p:txBody>
      </p:sp>
      <p:graphicFrame>
        <p:nvGraphicFramePr>
          <p:cNvPr id="45" name="对象 -2147481035"/>
          <p:cNvGraphicFramePr>
            <a:graphicFrameLocks noChangeAspect="1"/>
          </p:cNvGraphicFramePr>
          <p:nvPr/>
        </p:nvGraphicFramePr>
        <p:xfrm>
          <a:off x="7897178" y="4402773"/>
          <a:ext cx="1688465" cy="229235"/>
        </p:xfrm>
        <a:graphic>
          <a:graphicData uri="http://schemas.openxmlformats.org/presentationml/2006/ole">
            <mc:AlternateContent xmlns:mc="http://schemas.openxmlformats.org/markup-compatibility/2006">
              <mc:Choice xmlns:v="urn:schemas-microsoft-com:vml" Requires="v">
                <p:oleObj spid="_x0000_s47" name="" r:id="rId19" imgW="1688465" imgH="228600" progId="Equation.KSEE3">
                  <p:embed/>
                </p:oleObj>
              </mc:Choice>
              <mc:Fallback>
                <p:oleObj name="" r:id="rId19" imgW="1688465" imgH="228600" progId="Equation.KSEE3">
                  <p:embed/>
                  <p:pic>
                    <p:nvPicPr>
                      <p:cNvPr id="0" name="图片 9"/>
                      <p:cNvPicPr/>
                      <p:nvPr/>
                    </p:nvPicPr>
                    <p:blipFill>
                      <a:blip r:embed="rId20"/>
                      <a:stretch>
                        <a:fillRect/>
                      </a:stretch>
                    </p:blipFill>
                    <p:spPr>
                      <a:xfrm>
                        <a:off x="7897178" y="4402773"/>
                        <a:ext cx="1688465" cy="229235"/>
                      </a:xfrm>
                      <a:prstGeom prst="rect">
                        <a:avLst/>
                      </a:prstGeom>
                      <a:solidFill>
                        <a:schemeClr val="bg1"/>
                      </a:solidFill>
                      <a:ln w="38100">
                        <a:noFill/>
                        <a:miter/>
                      </a:ln>
                    </p:spPr>
                  </p:pic>
                </p:oleObj>
              </mc:Fallback>
            </mc:AlternateContent>
          </a:graphicData>
        </a:graphic>
      </p:graphicFrame>
      <p:graphicFrame>
        <p:nvGraphicFramePr>
          <p:cNvPr id="50" name="对象 -2147480973"/>
          <p:cNvGraphicFramePr>
            <a:graphicFrameLocks noChangeAspect="1"/>
          </p:cNvGraphicFramePr>
          <p:nvPr/>
        </p:nvGraphicFramePr>
        <p:xfrm>
          <a:off x="7897496" y="4717415"/>
          <a:ext cx="1384300" cy="228600"/>
        </p:xfrm>
        <a:graphic>
          <a:graphicData uri="http://schemas.openxmlformats.org/presentationml/2006/ole">
            <mc:AlternateContent xmlns:mc="http://schemas.openxmlformats.org/markup-compatibility/2006">
              <mc:Choice xmlns:v="urn:schemas-microsoft-com:vml" Requires="v">
                <p:oleObj spid="_x0000_s51" name="" r:id="rId21" imgW="1384300" imgH="228600" progId="Equation.KSEE3">
                  <p:embed/>
                </p:oleObj>
              </mc:Choice>
              <mc:Fallback>
                <p:oleObj name="" r:id="rId21" imgW="1384300" imgH="228600" progId="Equation.KSEE3">
                  <p:embed/>
                  <p:pic>
                    <p:nvPicPr>
                      <p:cNvPr id="0" name="图片 47"/>
                      <p:cNvPicPr/>
                      <p:nvPr/>
                    </p:nvPicPr>
                    <p:blipFill>
                      <a:blip r:embed="rId22"/>
                      <a:stretch>
                        <a:fillRect/>
                      </a:stretch>
                    </p:blipFill>
                    <p:spPr>
                      <a:xfrm>
                        <a:off x="7897496" y="4717415"/>
                        <a:ext cx="1384300" cy="228600"/>
                      </a:xfrm>
                      <a:prstGeom prst="rect">
                        <a:avLst/>
                      </a:prstGeom>
                      <a:solidFill>
                        <a:schemeClr val="bg1"/>
                      </a:solidFill>
                      <a:ln w="38100">
                        <a:noFill/>
                        <a:miter/>
                      </a:ln>
                    </p:spPr>
                  </p:pic>
                </p:oleObj>
              </mc:Fallback>
            </mc:AlternateContent>
          </a:graphicData>
        </a:graphic>
      </p:graphicFrame>
      <p:graphicFrame>
        <p:nvGraphicFramePr>
          <p:cNvPr id="52" name="对象 -2147481096"/>
          <p:cNvGraphicFramePr>
            <a:graphicFrameLocks noChangeAspect="1"/>
          </p:cNvGraphicFramePr>
          <p:nvPr/>
        </p:nvGraphicFramePr>
        <p:xfrm>
          <a:off x="7897496" y="5077460"/>
          <a:ext cx="2315210" cy="229870"/>
        </p:xfrm>
        <a:graphic>
          <a:graphicData uri="http://schemas.openxmlformats.org/presentationml/2006/ole">
            <mc:AlternateContent xmlns:mc="http://schemas.openxmlformats.org/markup-compatibility/2006">
              <mc:Choice xmlns:v="urn:schemas-microsoft-com:vml" Requires="v">
                <p:oleObj spid="_x0000_s53" name="" r:id="rId23" imgW="2311400" imgH="228600" progId="Equation.KSEE3">
                  <p:embed/>
                </p:oleObj>
              </mc:Choice>
              <mc:Fallback>
                <p:oleObj name="" r:id="rId23" imgW="2311400" imgH="228600" progId="Equation.KSEE3">
                  <p:embed/>
                  <p:pic>
                    <p:nvPicPr>
                      <p:cNvPr id="0" name="图片 48"/>
                      <p:cNvPicPr/>
                      <p:nvPr/>
                    </p:nvPicPr>
                    <p:blipFill>
                      <a:blip r:embed="rId24"/>
                      <a:stretch>
                        <a:fillRect/>
                      </a:stretch>
                    </p:blipFill>
                    <p:spPr>
                      <a:xfrm>
                        <a:off x="7897496" y="5077460"/>
                        <a:ext cx="2315210" cy="229870"/>
                      </a:xfrm>
                      <a:prstGeom prst="rect">
                        <a:avLst/>
                      </a:prstGeom>
                      <a:solidFill>
                        <a:schemeClr val="bg1"/>
                      </a:solidFill>
                      <a:ln w="38100">
                        <a:noFill/>
                        <a:miter/>
                      </a:ln>
                    </p:spPr>
                  </p:pic>
                </p:oleObj>
              </mc:Fallback>
            </mc:AlternateContent>
          </a:graphicData>
        </a:graphic>
      </p:graphicFrame>
      <p:cxnSp>
        <p:nvCxnSpPr>
          <p:cNvPr id="54" name="直接连接符 53"/>
          <p:cNvCxnSpPr/>
          <p:nvPr>
            <p:custDataLst>
              <p:tags r:id="rId25"/>
            </p:custDataLst>
          </p:nvPr>
        </p:nvCxnSpPr>
        <p:spPr>
          <a:xfrm>
            <a:off x="7534910" y="3693795"/>
            <a:ext cx="0" cy="183896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966835" y="5438775"/>
            <a:ext cx="487680" cy="460375"/>
          </a:xfrm>
          <a:prstGeom prst="rect">
            <a:avLst/>
          </a:prstGeom>
          <a:noFill/>
        </p:spPr>
        <p:txBody>
          <a:bodyPr wrap="none" rtlCol="0">
            <a:spAutoFit/>
          </a:bodyPr>
          <a:p>
            <a:r>
              <a:rPr lang="zh-CN" altLang="en-US" sz="2400">
                <a:solidFill>
                  <a:srgbClr val="FFFF00"/>
                </a:solidFill>
              </a:rPr>
              <a:t>？</a:t>
            </a:r>
            <a:endParaRPr lang="zh-CN" altLang="en-US" sz="2400">
              <a:solidFill>
                <a:srgbClr val="FFFF00"/>
              </a:solidFill>
            </a:endParaRPr>
          </a:p>
        </p:txBody>
      </p:sp>
      <p:sp>
        <p:nvSpPr>
          <p:cNvPr id="56" name="文本框 55"/>
          <p:cNvSpPr txBox="1"/>
          <p:nvPr/>
        </p:nvSpPr>
        <p:spPr>
          <a:xfrm>
            <a:off x="4382135" y="5812155"/>
            <a:ext cx="2672080" cy="675640"/>
          </a:xfrm>
          <a:prstGeom prst="rect">
            <a:avLst/>
          </a:prstGeom>
          <a:noFill/>
        </p:spPr>
        <p:txBody>
          <a:bodyPr wrap="none" rtlCol="0">
            <a:spAutoFit/>
          </a:bodyPr>
          <a:p>
            <a:pPr algn="ctr"/>
            <a:r>
              <a:rPr lang="zh-CN" altLang="en-US" sz="2400">
                <a:solidFill>
                  <a:srgbClr val="FFFF00"/>
                </a:solidFill>
              </a:rPr>
              <a:t>参数化实现</a:t>
            </a:r>
            <a:endParaRPr lang="zh-CN" altLang="en-US" sz="2400">
              <a:solidFill>
                <a:srgbClr val="FFFF00"/>
              </a:solidFill>
            </a:endParaRPr>
          </a:p>
          <a:p>
            <a:pPr algn="ctr"/>
            <a:r>
              <a:rPr lang="zh-CN" altLang="en-US" sz="1400">
                <a:solidFill>
                  <a:srgbClr val="FFFF00"/>
                </a:solidFill>
              </a:rPr>
              <a:t>（对概率分布进行参数化表示）</a:t>
            </a:r>
            <a:endParaRPr lang="zh-CN" altLang="en-US" sz="1400">
              <a:solidFill>
                <a:srgbClr val="FFFF00"/>
              </a:solidFill>
            </a:endParaRPr>
          </a:p>
        </p:txBody>
      </p:sp>
      <p:sp>
        <p:nvSpPr>
          <p:cNvPr id="57" name="文本框 56"/>
          <p:cNvSpPr txBox="1"/>
          <p:nvPr/>
        </p:nvSpPr>
        <p:spPr>
          <a:xfrm>
            <a:off x="7526020" y="5818505"/>
            <a:ext cx="3205480" cy="675640"/>
          </a:xfrm>
          <a:prstGeom prst="rect">
            <a:avLst/>
          </a:prstGeom>
          <a:noFill/>
        </p:spPr>
        <p:txBody>
          <a:bodyPr wrap="none" rtlCol="0">
            <a:spAutoFit/>
          </a:bodyPr>
          <a:p>
            <a:pPr algn="ctr"/>
            <a:r>
              <a:rPr lang="zh-CN" altLang="en-US" sz="2400">
                <a:solidFill>
                  <a:srgbClr val="FFFF00"/>
                </a:solidFill>
              </a:rPr>
              <a:t>非参数化实现</a:t>
            </a:r>
            <a:endParaRPr lang="zh-CN" altLang="en-US" sz="2400">
              <a:solidFill>
                <a:srgbClr val="FFFF00"/>
              </a:solidFill>
            </a:endParaRPr>
          </a:p>
          <a:p>
            <a:pPr algn="ctr"/>
            <a:r>
              <a:rPr lang="zh-CN" altLang="en-US" sz="1400">
                <a:solidFill>
                  <a:srgbClr val="FFFF00"/>
                </a:solidFill>
                <a:sym typeface="+mn-ea"/>
              </a:rPr>
              <a:t>（对概率分布进行非参数化样本模拟）</a:t>
            </a:r>
            <a:endParaRPr lang="zh-CN" altLang="en-US" sz="1400">
              <a:solidFill>
                <a:srgbClr val="FFFF00"/>
              </a:solidFill>
              <a:sym typeface="+mn-ea"/>
            </a:endParaRPr>
          </a:p>
        </p:txBody>
      </p:sp>
    </p:spTree>
    <p:custDataLst>
      <p:tags r:id="rId2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blinds(horizontal)">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blinds(horizontal)">
                                      <p:cBhvr>
                                        <p:cTn id="23" dur="500"/>
                                        <p:tgtEl>
                                          <p:spTgt spid="38"/>
                                        </p:tgtEl>
                                      </p:cBhvr>
                                    </p:animEffect>
                                  </p:childTnLst>
                                </p:cTn>
                              </p:par>
                              <p:par>
                                <p:cTn id="24" presetID="3" presetClass="entr" presetSubtype="1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blinds(horizontal)">
                                      <p:cBhvr>
                                        <p:cTn id="26" dur="500"/>
                                        <p:tgtEl>
                                          <p:spTgt spid="3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blinds(horizontal)">
                                      <p:cBhvr>
                                        <p:cTn id="29" dur="500"/>
                                        <p:tgtEl>
                                          <p:spTgt spid="41"/>
                                        </p:tgtEl>
                                      </p:cBhvr>
                                    </p:animEffect>
                                  </p:childTnLst>
                                </p:cTn>
                              </p:par>
                              <p:par>
                                <p:cTn id="30" presetID="3" presetClass="entr" presetSubtype="1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blinds(horizontal)">
                                      <p:cBhvr>
                                        <p:cTn id="32" dur="500"/>
                                        <p:tgtEl>
                                          <p:spTgt spid="4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blinds(horizontal)">
                                      <p:cBhvr>
                                        <p:cTn id="35" dur="500"/>
                                        <p:tgtEl>
                                          <p:spTgt spid="44"/>
                                        </p:tgtEl>
                                      </p:cBhvr>
                                    </p:animEffect>
                                  </p:childTnLst>
                                </p:cTn>
                              </p:par>
                              <p:par>
                                <p:cTn id="36" presetID="3" presetClass="entr" presetSubtype="1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blinds(horizontal)">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blinds(horizontal)">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blinds(horizontal)">
                                      <p:cBhvr>
                                        <p:cTn id="48" dur="500"/>
                                        <p:tgtEl>
                                          <p:spTgt spid="29"/>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linds(horizontal)">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blinds(horizontal)">
                                      <p:cBhvr>
                                        <p:cTn id="56" dur="500"/>
                                        <p:tgtEl>
                                          <p:spTgt spid="34"/>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blinds(horizontal)">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blinds(horizontal)">
                                      <p:cBhvr>
                                        <p:cTn id="64" dur="500"/>
                                        <p:tgtEl>
                                          <p:spTgt spid="45"/>
                                        </p:tgtEl>
                                      </p:cBhvr>
                                    </p:animEffect>
                                  </p:childTnLst>
                                </p:cTn>
                              </p:par>
                              <p:par>
                                <p:cTn id="65" presetID="3" presetClass="entr" presetSubtype="1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blinds(horizontal)">
                                      <p:cBhvr>
                                        <p:cTn id="67" dur="500"/>
                                        <p:tgtEl>
                                          <p:spTgt spid="50"/>
                                        </p:tgtEl>
                                      </p:cBhvr>
                                    </p:animEffect>
                                  </p:childTnLst>
                                </p:cTn>
                              </p:par>
                              <p:par>
                                <p:cTn id="68" presetID="3" presetClass="entr" presetSubtype="10" fill="hold"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blinds(horizontal)">
                                      <p:cBhvr>
                                        <p:cTn id="70" dur="500"/>
                                        <p:tgtEl>
                                          <p:spTgt spid="52"/>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blinds(horizontal)">
                                      <p:cBhvr>
                                        <p:cTn id="75" dur="500"/>
                                        <p:tgtEl>
                                          <p:spTgt spid="55"/>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blinds(horizontal)">
                                      <p:cBhvr>
                                        <p:cTn id="8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P spid="38" grpId="0"/>
      <p:bldP spid="41" grpId="0"/>
      <p:bldP spid="44" grpId="0"/>
      <p:bldP spid="56" grpId="0"/>
      <p:bldP spid="31" grpId="0"/>
      <p:bldP spid="37" grpId="0"/>
      <p:bldP spid="55" grpId="0"/>
      <p:bldP spid="57"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75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7.4 基于贝叶斯网络的状态估计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贝叶斯估计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参数化实现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非参数化实现</a:t>
            </a:r>
            <a:endParaRPr lang="zh-CN" altLang="en-US" sz="1400" b="0">
              <a:solidFill>
                <a:srgbClr val="FFFF00"/>
              </a:solidFill>
              <a:latin typeface="+mn-ea"/>
              <a:sym typeface="+mn-ea"/>
            </a:endParaRPr>
          </a:p>
        </p:txBody>
      </p:sp>
      <p:sp>
        <p:nvSpPr>
          <p:cNvPr id="3" name="右箭头 2"/>
          <p:cNvSpPr/>
          <p:nvPr/>
        </p:nvSpPr>
        <p:spPr>
          <a:xfrm>
            <a:off x="1998980" y="2532380"/>
            <a:ext cx="338455"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左大括号 13"/>
          <p:cNvSpPr/>
          <p:nvPr/>
        </p:nvSpPr>
        <p:spPr>
          <a:xfrm>
            <a:off x="2390140" y="2358390"/>
            <a:ext cx="221615" cy="6242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2552065" y="2245995"/>
            <a:ext cx="1078230" cy="73723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rgbClr val="FFFF00"/>
                </a:solidFill>
                <a:latin typeface="+mn-ea"/>
              </a:rPr>
              <a:t>直方图滤波</a:t>
            </a:r>
            <a:endParaRPr lang="zh-CN" sz="1400" b="0">
              <a:solidFill>
                <a:srgbClr val="FFFF00"/>
              </a:solidFill>
              <a:latin typeface="+mn-ea"/>
            </a:endParaRPr>
          </a:p>
          <a:p>
            <a:pPr indent="0">
              <a:lnSpc>
                <a:spcPct val="150000"/>
              </a:lnSpc>
              <a:buFont typeface="Wingdings" panose="05000000000000000000" charset="0"/>
              <a:buNone/>
            </a:pPr>
            <a:r>
              <a:rPr lang="zh-CN" sz="1400" b="0">
                <a:solidFill>
                  <a:schemeClr val="bg1"/>
                </a:solidFill>
                <a:latin typeface="+mn-ea"/>
              </a:rPr>
              <a:t>粒子滤波</a:t>
            </a:r>
            <a:endParaRPr lang="zh-CN" sz="1400" b="0">
              <a:solidFill>
                <a:schemeClr val="bg1"/>
              </a:solidFill>
              <a:latin typeface="+mn-ea"/>
            </a:endParaRPr>
          </a:p>
        </p:txBody>
      </p:sp>
      <p:sp>
        <p:nvSpPr>
          <p:cNvPr id="60" name="文本框 59"/>
          <p:cNvSpPr txBox="1"/>
          <p:nvPr/>
        </p:nvSpPr>
        <p:spPr>
          <a:xfrm>
            <a:off x="4834890" y="1745615"/>
            <a:ext cx="411670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利用区域划分将待估状态量从连续空间</a:t>
            </a:r>
            <a:r>
              <a:rPr lang="zh-CN" sz="1000" b="1" u="sng">
                <a:solidFill>
                  <a:srgbClr val="FFFF00"/>
                </a:solidFill>
                <a:latin typeface="+mn-ea"/>
              </a:rPr>
              <a:t>离散化</a:t>
            </a:r>
            <a:r>
              <a:rPr lang="zh-CN" sz="1000" b="0">
                <a:solidFill>
                  <a:schemeClr val="bg1"/>
                </a:solidFill>
                <a:latin typeface="+mn-ea"/>
              </a:rPr>
              <a:t>到离散状态空间</a:t>
            </a:r>
            <a:endParaRPr lang="zh-CN" sz="1000" b="0">
              <a:solidFill>
                <a:schemeClr val="bg1"/>
              </a:solidFill>
              <a:latin typeface="+mn-ea"/>
            </a:endParaRPr>
          </a:p>
        </p:txBody>
      </p:sp>
      <p:graphicFrame>
        <p:nvGraphicFramePr>
          <p:cNvPr id="61" name="对象 -2147481071"/>
          <p:cNvGraphicFramePr>
            <a:graphicFrameLocks noChangeAspect="1"/>
          </p:cNvGraphicFramePr>
          <p:nvPr/>
        </p:nvGraphicFramePr>
        <p:xfrm>
          <a:off x="6306503" y="2744153"/>
          <a:ext cx="3375025" cy="584835"/>
        </p:xfrm>
        <a:graphic>
          <a:graphicData uri="http://schemas.openxmlformats.org/presentationml/2006/ole">
            <mc:AlternateContent xmlns:mc="http://schemas.openxmlformats.org/markup-compatibility/2006">
              <mc:Choice xmlns:v="urn:schemas-microsoft-com:vml" Requires="v">
                <p:oleObj spid="_x0000_s101" name="" r:id="rId6" imgW="3377565" imgH="584200" progId="Equation.KSEE3">
                  <p:embed/>
                </p:oleObj>
              </mc:Choice>
              <mc:Fallback>
                <p:oleObj name="" r:id="rId6" imgW="3377565" imgH="584200" progId="Equation.KSEE3">
                  <p:embed/>
                  <p:pic>
                    <p:nvPicPr>
                      <p:cNvPr id="0" name="图片 100"/>
                      <p:cNvPicPr/>
                      <p:nvPr/>
                    </p:nvPicPr>
                    <p:blipFill>
                      <a:blip r:embed="rId7"/>
                      <a:stretch>
                        <a:fillRect/>
                      </a:stretch>
                    </p:blipFill>
                    <p:spPr>
                      <a:xfrm>
                        <a:off x="6306503" y="2744153"/>
                        <a:ext cx="3375025" cy="584835"/>
                      </a:xfrm>
                      <a:prstGeom prst="rect">
                        <a:avLst/>
                      </a:prstGeom>
                      <a:solidFill>
                        <a:schemeClr val="bg1"/>
                      </a:solidFill>
                      <a:ln w="38100">
                        <a:noFill/>
                        <a:miter/>
                      </a:ln>
                    </p:spPr>
                  </p:pic>
                </p:oleObj>
              </mc:Fallback>
            </mc:AlternateContent>
          </a:graphicData>
        </a:graphic>
      </p:graphicFrame>
      <p:sp>
        <p:nvSpPr>
          <p:cNvPr id="62" name="文本框 61"/>
          <p:cNvSpPr txBox="1"/>
          <p:nvPr/>
        </p:nvSpPr>
        <p:spPr>
          <a:xfrm>
            <a:off x="4908550" y="2906395"/>
            <a:ext cx="125158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递归贝叶斯滤波</a:t>
            </a:r>
            <a:endParaRPr lang="zh-CN" sz="1000" b="0">
              <a:solidFill>
                <a:schemeClr val="bg1"/>
              </a:solidFill>
              <a:latin typeface="+mn-ea"/>
            </a:endParaRPr>
          </a:p>
        </p:txBody>
      </p:sp>
      <p:graphicFrame>
        <p:nvGraphicFramePr>
          <p:cNvPr id="4" name="对象 -2147480900"/>
          <p:cNvGraphicFramePr>
            <a:graphicFrameLocks noChangeAspect="1"/>
          </p:cNvGraphicFramePr>
          <p:nvPr/>
        </p:nvGraphicFramePr>
        <p:xfrm>
          <a:off x="6425883" y="2048828"/>
          <a:ext cx="2525395" cy="243205"/>
        </p:xfrm>
        <a:graphic>
          <a:graphicData uri="http://schemas.openxmlformats.org/presentationml/2006/ole">
            <mc:AlternateContent xmlns:mc="http://schemas.openxmlformats.org/markup-compatibility/2006">
              <mc:Choice xmlns:v="urn:schemas-microsoft-com:vml" Requires="v">
                <p:oleObj spid="_x0000_s63" name="" r:id="rId8" imgW="2527300" imgH="241300" progId="Equation.KSEE3">
                  <p:embed/>
                </p:oleObj>
              </mc:Choice>
              <mc:Fallback>
                <p:oleObj name="" r:id="rId8" imgW="2527300" imgH="241300" progId="Equation.KSEE3">
                  <p:embed/>
                  <p:pic>
                    <p:nvPicPr>
                      <p:cNvPr id="0" name="图片 62"/>
                      <p:cNvPicPr/>
                      <p:nvPr/>
                    </p:nvPicPr>
                    <p:blipFill>
                      <a:blip r:embed="rId9"/>
                      <a:stretch>
                        <a:fillRect/>
                      </a:stretch>
                    </p:blipFill>
                    <p:spPr>
                      <a:xfrm>
                        <a:off x="6425883" y="2048828"/>
                        <a:ext cx="2525395" cy="243205"/>
                      </a:xfrm>
                      <a:prstGeom prst="rect">
                        <a:avLst/>
                      </a:prstGeom>
                      <a:solidFill>
                        <a:schemeClr val="bg1"/>
                      </a:solidFill>
                      <a:ln w="38100">
                        <a:noFill/>
                        <a:miter/>
                      </a:ln>
                    </p:spPr>
                  </p:pic>
                </p:oleObj>
              </mc:Fallback>
            </mc:AlternateContent>
          </a:graphicData>
        </a:graphic>
      </p:graphicFrame>
      <p:sp>
        <p:nvSpPr>
          <p:cNvPr id="64" name="文本框 63"/>
          <p:cNvSpPr txBox="1"/>
          <p:nvPr/>
        </p:nvSpPr>
        <p:spPr>
          <a:xfrm>
            <a:off x="4710430" y="2049145"/>
            <a:ext cx="159639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①离散化的概率运动模型</a:t>
            </a:r>
            <a:endParaRPr lang="zh-CN" sz="1000" b="0">
              <a:solidFill>
                <a:schemeClr val="bg1"/>
              </a:solidFill>
              <a:latin typeface="+mn-ea"/>
            </a:endParaRPr>
          </a:p>
        </p:txBody>
      </p:sp>
      <p:sp>
        <p:nvSpPr>
          <p:cNvPr id="65" name="文本框 64"/>
          <p:cNvSpPr txBox="1"/>
          <p:nvPr/>
        </p:nvSpPr>
        <p:spPr>
          <a:xfrm>
            <a:off x="4712335" y="2418715"/>
            <a:ext cx="161099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②离散化的概率观测模型</a:t>
            </a:r>
            <a:endParaRPr lang="zh-CN" sz="1000" b="0">
              <a:solidFill>
                <a:schemeClr val="bg1"/>
              </a:solidFill>
              <a:latin typeface="+mn-ea"/>
            </a:endParaRPr>
          </a:p>
        </p:txBody>
      </p:sp>
      <p:graphicFrame>
        <p:nvGraphicFramePr>
          <p:cNvPr id="5" name="对象 -2147480892"/>
          <p:cNvGraphicFramePr>
            <a:graphicFrameLocks noChangeAspect="1"/>
          </p:cNvGraphicFramePr>
          <p:nvPr/>
        </p:nvGraphicFramePr>
        <p:xfrm>
          <a:off x="6426200" y="2418398"/>
          <a:ext cx="1752600" cy="243205"/>
        </p:xfrm>
        <a:graphic>
          <a:graphicData uri="http://schemas.openxmlformats.org/presentationml/2006/ole">
            <mc:AlternateContent xmlns:mc="http://schemas.openxmlformats.org/markup-compatibility/2006">
              <mc:Choice xmlns:v="urn:schemas-microsoft-com:vml" Requires="v">
                <p:oleObj spid="_x0000_s66" name="" r:id="rId10" imgW="1752600" imgH="241300" progId="Equation.KSEE3">
                  <p:embed/>
                </p:oleObj>
              </mc:Choice>
              <mc:Fallback>
                <p:oleObj name="" r:id="rId10" imgW="1752600" imgH="241300" progId="Equation.KSEE3">
                  <p:embed/>
                  <p:pic>
                    <p:nvPicPr>
                      <p:cNvPr id="0" name="图片 65"/>
                      <p:cNvPicPr/>
                      <p:nvPr/>
                    </p:nvPicPr>
                    <p:blipFill>
                      <a:blip r:embed="rId11"/>
                      <a:stretch>
                        <a:fillRect/>
                      </a:stretch>
                    </p:blipFill>
                    <p:spPr>
                      <a:xfrm>
                        <a:off x="6426200" y="2418398"/>
                        <a:ext cx="1752600" cy="243205"/>
                      </a:xfrm>
                      <a:prstGeom prst="rect">
                        <a:avLst/>
                      </a:prstGeom>
                      <a:solidFill>
                        <a:schemeClr val="bg1"/>
                      </a:solidFill>
                      <a:ln w="38100">
                        <a:noFill/>
                        <a:miter/>
                      </a:ln>
                    </p:spPr>
                  </p:pic>
                </p:oleObj>
              </mc:Fallback>
            </mc:AlternateContent>
          </a:graphicData>
        </a:graphic>
      </p:graphicFrame>
      <p:graphicFrame>
        <p:nvGraphicFramePr>
          <p:cNvPr id="8" name="对象 -2147480925"/>
          <p:cNvGraphicFramePr>
            <a:graphicFrameLocks noChangeAspect="1"/>
          </p:cNvGraphicFramePr>
          <p:nvPr/>
        </p:nvGraphicFramePr>
        <p:xfrm>
          <a:off x="6555740" y="3467100"/>
          <a:ext cx="3098800" cy="810260"/>
        </p:xfrm>
        <a:graphic>
          <a:graphicData uri="http://schemas.openxmlformats.org/presentationml/2006/ole">
            <mc:AlternateContent xmlns:mc="http://schemas.openxmlformats.org/markup-compatibility/2006">
              <mc:Choice xmlns:v="urn:schemas-microsoft-com:vml" Requires="v">
                <p:oleObj spid="_x0000_s67" name="" r:id="rId12" imgW="3098800" imgH="812800" progId="Equation.KSEE3">
                  <p:embed/>
                </p:oleObj>
              </mc:Choice>
              <mc:Fallback>
                <p:oleObj name="" r:id="rId12" imgW="3098800" imgH="812800" progId="Equation.KSEE3">
                  <p:embed/>
                  <p:pic>
                    <p:nvPicPr>
                      <p:cNvPr id="0" name="图片 66"/>
                      <p:cNvPicPr/>
                      <p:nvPr/>
                    </p:nvPicPr>
                    <p:blipFill>
                      <a:blip r:embed="rId13"/>
                      <a:stretch>
                        <a:fillRect/>
                      </a:stretch>
                    </p:blipFill>
                    <p:spPr>
                      <a:xfrm>
                        <a:off x="6555740" y="3467100"/>
                        <a:ext cx="3098800" cy="810260"/>
                      </a:xfrm>
                      <a:prstGeom prst="rect">
                        <a:avLst/>
                      </a:prstGeom>
                      <a:solidFill>
                        <a:schemeClr val="bg1"/>
                      </a:solidFill>
                      <a:ln w="38100">
                        <a:noFill/>
                        <a:miter/>
                      </a:ln>
                    </p:spPr>
                  </p:pic>
                </p:oleObj>
              </mc:Fallback>
            </mc:AlternateContent>
          </a:graphicData>
        </a:graphic>
      </p:graphicFrame>
      <p:sp>
        <p:nvSpPr>
          <p:cNvPr id="68" name="文本框 67"/>
          <p:cNvSpPr txBox="1"/>
          <p:nvPr/>
        </p:nvSpPr>
        <p:spPr>
          <a:xfrm>
            <a:off x="4745355" y="3747135"/>
            <a:ext cx="150114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③离散递归贝叶斯滤波</a:t>
            </a:r>
            <a:endParaRPr lang="zh-CN" sz="1000" b="0">
              <a:solidFill>
                <a:schemeClr val="bg1"/>
              </a:solidFill>
              <a:latin typeface="+mn-ea"/>
            </a:endParaRPr>
          </a:p>
        </p:txBody>
      </p:sp>
      <p:cxnSp>
        <p:nvCxnSpPr>
          <p:cNvPr id="69" name="直接箭头连接符 68"/>
          <p:cNvCxnSpPr/>
          <p:nvPr/>
        </p:nvCxnSpPr>
        <p:spPr>
          <a:xfrm>
            <a:off x="5433695" y="3209290"/>
            <a:ext cx="0" cy="4552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5433695" y="3293745"/>
            <a:ext cx="57150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离散化</a:t>
            </a:r>
            <a:endParaRPr lang="zh-CN" sz="1000" b="0">
              <a:solidFill>
                <a:srgbClr val="FFFF00"/>
              </a:solidFill>
              <a:latin typeface="+mn-ea"/>
            </a:endParaRPr>
          </a:p>
        </p:txBody>
      </p:sp>
      <p:sp>
        <p:nvSpPr>
          <p:cNvPr id="71" name="文本框 70"/>
          <p:cNvSpPr txBox="1"/>
          <p:nvPr/>
        </p:nvSpPr>
        <p:spPr>
          <a:xfrm>
            <a:off x="4532630" y="4088765"/>
            <a:ext cx="202692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（遍历待估状态的所有离散区域）</a:t>
            </a:r>
            <a:endParaRPr lang="zh-CN" sz="1000" b="0">
              <a:solidFill>
                <a:schemeClr val="bg1"/>
              </a:solidFill>
              <a:latin typeface="+mn-ea"/>
            </a:endParaRPr>
          </a:p>
        </p:txBody>
      </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blinds(horizontal)">
                                      <p:cBhvr>
                                        <p:cTn id="12" dur="500"/>
                                        <p:tgtEl>
                                          <p:spTgt spid="6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blinds(horizontal)">
                                      <p:cBhvr>
                                        <p:cTn id="15" dur="500"/>
                                        <p:tgtEl>
                                          <p:spTgt spid="65"/>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blinds(horizontal)">
                                      <p:cBhvr>
                                        <p:cTn id="26" dur="500"/>
                                        <p:tgtEl>
                                          <p:spTgt spid="62"/>
                                        </p:tgtEl>
                                      </p:cBhvr>
                                    </p:animEffect>
                                  </p:childTnLst>
                                </p:cTn>
                              </p:par>
                              <p:par>
                                <p:cTn id="27" presetID="3" presetClass="entr" presetSubtype="1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blinds(horizontal)">
                                      <p:cBhvr>
                                        <p:cTn id="29" dur="500"/>
                                        <p:tgtEl>
                                          <p:spTgt spid="6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par>
                                <p:cTn id="35" presetID="3" presetClass="entr" presetSubtype="1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blinds(horizontal)">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blinds(horizontal)">
                                      <p:cBhvr>
                                        <p:cTn id="42" dur="500"/>
                                        <p:tgtEl>
                                          <p:spTgt spid="68"/>
                                        </p:tgtEl>
                                      </p:cBhvr>
                                    </p:animEffect>
                                  </p:childTnLst>
                                </p:cTn>
                              </p:par>
                              <p:par>
                                <p:cTn id="43" presetID="3" presetClass="entr" presetSubtype="1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linds(horizontal)">
                                      <p:cBhvr>
                                        <p:cTn id="45" dur="500"/>
                                        <p:tgtEl>
                                          <p:spTgt spid="8"/>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blinds(horizontal)">
                                      <p:cBhvr>
                                        <p:cTn id="4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4" grpId="0"/>
      <p:bldP spid="65" grpId="0"/>
      <p:bldP spid="62" grpId="0"/>
      <p:bldP spid="70" grpId="0"/>
      <p:bldP spid="68" grpId="0"/>
      <p:bldP spid="71"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76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7.4 基于贝叶斯网络的状态估计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1673225" cy="1383665"/>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贝叶斯估计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参数化实现</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非参数化实现</a:t>
            </a:r>
            <a:endParaRPr lang="zh-CN" altLang="en-US" sz="1400" b="0">
              <a:solidFill>
                <a:srgbClr val="FFFF00"/>
              </a:solidFill>
              <a:latin typeface="+mn-ea"/>
              <a:sym typeface="+mn-ea"/>
            </a:endParaRPr>
          </a:p>
        </p:txBody>
      </p:sp>
      <p:sp>
        <p:nvSpPr>
          <p:cNvPr id="3" name="右箭头 2"/>
          <p:cNvSpPr/>
          <p:nvPr/>
        </p:nvSpPr>
        <p:spPr>
          <a:xfrm>
            <a:off x="1998980" y="2532380"/>
            <a:ext cx="338455"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左大括号 13"/>
          <p:cNvSpPr/>
          <p:nvPr/>
        </p:nvSpPr>
        <p:spPr>
          <a:xfrm>
            <a:off x="2390140" y="2358390"/>
            <a:ext cx="221615" cy="6242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2552065" y="2245995"/>
            <a:ext cx="1078230" cy="737235"/>
          </a:xfrm>
          <a:prstGeom prst="rect">
            <a:avLst/>
          </a:prstGeom>
          <a:noFill/>
          <a:ln w="9525">
            <a:noFill/>
          </a:ln>
        </p:spPr>
        <p:txBody>
          <a:bodyPr wrap="square">
            <a:spAutoFit/>
          </a:bodyPr>
          <a:p>
            <a:pPr indent="0">
              <a:lnSpc>
                <a:spcPct val="150000"/>
              </a:lnSpc>
              <a:buFont typeface="Wingdings" panose="05000000000000000000" charset="0"/>
              <a:buNone/>
            </a:pPr>
            <a:r>
              <a:rPr lang="zh-CN" sz="1400" b="0">
                <a:solidFill>
                  <a:schemeClr val="bg1"/>
                </a:solidFill>
                <a:latin typeface="+mn-ea"/>
              </a:rPr>
              <a:t>直方图滤波</a:t>
            </a:r>
            <a:endParaRPr lang="zh-CN" sz="1400" b="0">
              <a:solidFill>
                <a:srgbClr val="FFFF00"/>
              </a:solidFill>
              <a:latin typeface="+mn-ea"/>
            </a:endParaRPr>
          </a:p>
          <a:p>
            <a:pPr indent="0">
              <a:lnSpc>
                <a:spcPct val="150000"/>
              </a:lnSpc>
              <a:buFont typeface="Wingdings" panose="05000000000000000000" charset="0"/>
              <a:buNone/>
            </a:pPr>
            <a:r>
              <a:rPr lang="zh-CN" sz="1400" b="0">
                <a:solidFill>
                  <a:srgbClr val="FFFF00"/>
                </a:solidFill>
                <a:latin typeface="+mn-ea"/>
              </a:rPr>
              <a:t>粒子滤波</a:t>
            </a:r>
            <a:endParaRPr lang="zh-CN" sz="1400" b="0">
              <a:solidFill>
                <a:srgbClr val="FFFF00"/>
              </a:solidFill>
              <a:latin typeface="+mn-ea"/>
            </a:endParaRPr>
          </a:p>
        </p:txBody>
      </p:sp>
      <p:pic>
        <p:nvPicPr>
          <p:cNvPr id="9" name="图片 8" descr="图片2"/>
          <p:cNvPicPr>
            <a:picLocks noChangeAspect="1"/>
          </p:cNvPicPr>
          <p:nvPr>
            <p:custDataLst>
              <p:tags r:id="rId6"/>
            </p:custDataLst>
          </p:nvPr>
        </p:nvPicPr>
        <p:blipFill>
          <a:blip r:embed="rId7"/>
          <a:stretch>
            <a:fillRect/>
          </a:stretch>
        </p:blipFill>
        <p:spPr>
          <a:xfrm>
            <a:off x="1566545" y="3121025"/>
            <a:ext cx="3668395" cy="3211195"/>
          </a:xfrm>
          <a:prstGeom prst="rect">
            <a:avLst/>
          </a:prstGeom>
        </p:spPr>
      </p:pic>
      <p:pic>
        <p:nvPicPr>
          <p:cNvPr id="10" name="图片 9" descr="图片3"/>
          <p:cNvPicPr>
            <a:picLocks noChangeAspect="1"/>
          </p:cNvPicPr>
          <p:nvPr>
            <p:custDataLst>
              <p:tags r:id="rId8"/>
            </p:custDataLst>
          </p:nvPr>
        </p:nvPicPr>
        <p:blipFill>
          <a:blip r:embed="rId9"/>
          <a:stretch>
            <a:fillRect/>
          </a:stretch>
        </p:blipFill>
        <p:spPr>
          <a:xfrm>
            <a:off x="6443980" y="3121025"/>
            <a:ext cx="3652520" cy="3211195"/>
          </a:xfrm>
          <a:prstGeom prst="rect">
            <a:avLst/>
          </a:prstGeom>
        </p:spPr>
      </p:pic>
      <p:sp>
        <p:nvSpPr>
          <p:cNvPr id="12" name="文本框 11"/>
          <p:cNvSpPr txBox="1"/>
          <p:nvPr>
            <p:custDataLst>
              <p:tags r:id="rId10"/>
            </p:custDataLst>
          </p:nvPr>
        </p:nvSpPr>
        <p:spPr>
          <a:xfrm>
            <a:off x="2552065" y="6395720"/>
            <a:ext cx="1646555" cy="245110"/>
          </a:xfrm>
          <a:prstGeom prst="rect">
            <a:avLst/>
          </a:prstGeom>
          <a:noFill/>
          <a:ln w="9525">
            <a:noFill/>
          </a:ln>
        </p:spPr>
        <p:txBody>
          <a:bodyPr wrap="square">
            <a:spAutoFit/>
          </a:bodyPr>
          <a:p>
            <a:pPr indent="0" algn="ctr">
              <a:lnSpc>
                <a:spcPct val="100000"/>
              </a:lnSpc>
              <a:buFont typeface="Wingdings" panose="05000000000000000000" charset="0"/>
              <a:buNone/>
            </a:pPr>
            <a:r>
              <a:rPr lang="zh-CN" sz="1000" b="0">
                <a:solidFill>
                  <a:srgbClr val="FDF731"/>
                </a:solidFill>
                <a:latin typeface="+mn-ea"/>
              </a:rPr>
              <a:t>直方图近似表示概率分布</a:t>
            </a:r>
            <a:endParaRPr lang="zh-CN" sz="1000" b="0">
              <a:solidFill>
                <a:srgbClr val="FDF731"/>
              </a:solidFill>
              <a:latin typeface="+mn-ea"/>
            </a:endParaRPr>
          </a:p>
        </p:txBody>
      </p:sp>
      <p:sp>
        <p:nvSpPr>
          <p:cNvPr id="17" name="文本框 16"/>
          <p:cNvSpPr txBox="1"/>
          <p:nvPr>
            <p:custDataLst>
              <p:tags r:id="rId11"/>
            </p:custDataLst>
          </p:nvPr>
        </p:nvSpPr>
        <p:spPr>
          <a:xfrm>
            <a:off x="7461885" y="6395720"/>
            <a:ext cx="1500505" cy="245110"/>
          </a:xfrm>
          <a:prstGeom prst="rect">
            <a:avLst/>
          </a:prstGeom>
          <a:noFill/>
          <a:ln w="9525">
            <a:noFill/>
          </a:ln>
        </p:spPr>
        <p:txBody>
          <a:bodyPr wrap="square">
            <a:spAutoFit/>
          </a:bodyPr>
          <a:p>
            <a:pPr indent="0" algn="ctr">
              <a:lnSpc>
                <a:spcPct val="100000"/>
              </a:lnSpc>
              <a:buFont typeface="Wingdings" panose="05000000000000000000" charset="0"/>
              <a:buNone/>
            </a:pPr>
            <a:r>
              <a:rPr lang="zh-CN" sz="1000" b="0">
                <a:solidFill>
                  <a:srgbClr val="FDF731"/>
                </a:solidFill>
                <a:latin typeface="+mn-ea"/>
              </a:rPr>
              <a:t>粒子近似表示概率分布</a:t>
            </a:r>
            <a:endParaRPr lang="zh-CN" sz="1000" b="0">
              <a:solidFill>
                <a:srgbClr val="FDF731"/>
              </a:solidFill>
              <a:latin typeface="+mn-ea"/>
            </a:endParaRPr>
          </a:p>
        </p:txBody>
      </p:sp>
      <p:sp>
        <p:nvSpPr>
          <p:cNvPr id="18" name="文本框 17"/>
          <p:cNvSpPr txBox="1"/>
          <p:nvPr>
            <p:custDataLst>
              <p:tags r:id="rId12"/>
            </p:custDataLst>
          </p:nvPr>
        </p:nvSpPr>
        <p:spPr>
          <a:xfrm>
            <a:off x="4335145" y="2273300"/>
            <a:ext cx="7639685" cy="784225"/>
          </a:xfrm>
          <a:prstGeom prst="rect">
            <a:avLst/>
          </a:prstGeom>
          <a:noFill/>
          <a:ln w="9525">
            <a:noFill/>
          </a:ln>
        </p:spPr>
        <p:txBody>
          <a:bodyPr wrap="square">
            <a:noAutofit/>
          </a:bodyPr>
          <a:p>
            <a:pPr indent="0">
              <a:lnSpc>
                <a:spcPct val="200000"/>
              </a:lnSpc>
              <a:buFont typeface="Wingdings" panose="05000000000000000000" charset="0"/>
              <a:buNone/>
            </a:pPr>
            <a:r>
              <a:rPr lang="en-US" altLang="zh-CN" sz="1000" b="0">
                <a:solidFill>
                  <a:schemeClr val="bg1"/>
                </a:solidFill>
                <a:latin typeface="+mn-ea"/>
              </a:rPr>
              <a:t>* </a:t>
            </a:r>
            <a:r>
              <a:rPr lang="zh-CN" sz="1000" b="0">
                <a:solidFill>
                  <a:schemeClr val="bg1"/>
                </a:solidFill>
                <a:latin typeface="+mn-ea"/>
              </a:rPr>
              <a:t>直方图滤波，可以认为是用</a:t>
            </a:r>
            <a:r>
              <a:rPr lang="zh-CN" sz="1000" b="1" u="sng">
                <a:solidFill>
                  <a:srgbClr val="FDF731"/>
                </a:solidFill>
                <a:latin typeface="+mn-ea"/>
              </a:rPr>
              <a:t>区域划分</a:t>
            </a:r>
            <a:r>
              <a:rPr lang="zh-CN" sz="1000" b="0">
                <a:solidFill>
                  <a:schemeClr val="bg1"/>
                </a:solidFill>
                <a:latin typeface="+mn-ea"/>
              </a:rPr>
              <a:t>方法对待估量的状态空间进行离散化，用每个划分区域上质心的概率代表整个区域的概率大小</a:t>
            </a:r>
            <a:endParaRPr lang="zh-CN" sz="1000" b="0">
              <a:solidFill>
                <a:schemeClr val="bg1"/>
              </a:solidFill>
              <a:latin typeface="+mn-ea"/>
            </a:endParaRPr>
          </a:p>
          <a:p>
            <a:pPr indent="0">
              <a:lnSpc>
                <a:spcPct val="200000"/>
              </a:lnSpc>
              <a:buFont typeface="Wingdings" panose="05000000000000000000" charset="0"/>
              <a:buNone/>
            </a:pPr>
            <a:r>
              <a:rPr lang="en-US" altLang="zh-CN" sz="1000" b="0">
                <a:solidFill>
                  <a:schemeClr val="bg1"/>
                </a:solidFill>
                <a:latin typeface="+mn-ea"/>
              </a:rPr>
              <a:t>* </a:t>
            </a:r>
            <a:r>
              <a:rPr lang="zh-CN" altLang="en-US" sz="1000" b="0">
                <a:solidFill>
                  <a:schemeClr val="bg1"/>
                </a:solidFill>
                <a:latin typeface="+mn-ea"/>
              </a:rPr>
              <a:t>粒子滤波，可以认为是用</a:t>
            </a:r>
            <a:r>
              <a:rPr lang="zh-CN" altLang="en-US" sz="1000" b="1" u="sng">
                <a:solidFill>
                  <a:srgbClr val="FDF731"/>
                </a:solidFill>
                <a:latin typeface="+mn-ea"/>
              </a:rPr>
              <a:t>随机粒子点</a:t>
            </a:r>
            <a:r>
              <a:rPr lang="zh-CN" altLang="en-US" sz="1000" b="0">
                <a:solidFill>
                  <a:schemeClr val="bg1"/>
                </a:solidFill>
                <a:latin typeface="+mn-ea"/>
              </a:rPr>
              <a:t>对</a:t>
            </a:r>
            <a:r>
              <a:rPr lang="zh-CN" sz="1000">
                <a:solidFill>
                  <a:schemeClr val="bg1"/>
                </a:solidFill>
                <a:latin typeface="+mn-ea"/>
                <a:sym typeface="+mn-ea"/>
              </a:rPr>
              <a:t>待估量的状态空间进行离散化，用粒子点的稠密度代表该取值空间处的概率大小</a:t>
            </a:r>
            <a:endParaRPr lang="zh-CN" sz="1000" b="0">
              <a:solidFill>
                <a:schemeClr val="bg1"/>
              </a:solidFill>
              <a:latin typeface="+mn-ea"/>
            </a:endParaRPr>
          </a:p>
          <a:p>
            <a:pPr indent="0">
              <a:lnSpc>
                <a:spcPct val="100000"/>
              </a:lnSpc>
              <a:buFont typeface="Wingdings" panose="05000000000000000000" charset="0"/>
              <a:buNone/>
            </a:pPr>
            <a:endParaRPr lang="zh-CN" sz="1000" b="0">
              <a:solidFill>
                <a:schemeClr val="bg1"/>
              </a:solidFill>
              <a:latin typeface="+mn-ea"/>
            </a:endParaRPr>
          </a:p>
        </p:txBody>
      </p:sp>
    </p:spTree>
    <p:custDataLst>
      <p:tags r:id="rId13"/>
    </p:custData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4263390" cy="4399915"/>
          </a:xfrm>
          <a:prstGeom prst="rect">
            <a:avLst/>
          </a:prstGeom>
          <a:noFill/>
        </p:spPr>
        <p:txBody>
          <a:bodyPr wrap="none" rtlCol="0">
            <a:spAutoFit/>
          </a:bodyPr>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7.1 SLAM发展简史</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7.2 SLAM中的概率理论</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7.3 估计理论</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7.4 基于贝叶斯网络的状态估计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7.5 基于因子图的状态估计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7.6 </a:t>
            </a:r>
            <a:r>
              <a:rPr sz="2000" b="1" spc="300">
                <a:solidFill>
                  <a:srgbClr val="9CC2F0"/>
                </a:solidFill>
                <a:uFillTx/>
                <a:latin typeface="Arial" panose="020B0604020202020204" pitchFamily="34" charset="0"/>
                <a:ea typeface="微软雅黑" panose="020B0503020204020204" pitchFamily="34" charset="-122"/>
                <a:cs typeface="+mj-cs"/>
                <a:sym typeface="+mn-ea"/>
              </a:rPr>
              <a:t>典型SLAM算法</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7.7 </a:t>
            </a:r>
            <a:r>
              <a:rPr sz="2000" b="1" spc="300">
                <a:solidFill>
                  <a:srgbClr val="9CC2F0"/>
                </a:solidFill>
                <a:uFillTx/>
                <a:latin typeface="Arial" panose="020B0604020202020204" pitchFamily="34" charset="0"/>
                <a:ea typeface="微软雅黑" panose="020B0503020204020204" pitchFamily="34" charset="-122"/>
                <a:cs typeface="+mj-cs"/>
                <a:sym typeface="+mn-ea"/>
              </a:rPr>
              <a:t>SFM、BA和SLAM比较</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78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7.5 基于因子图的状态估计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45" name="左大括号 44"/>
          <p:cNvSpPr/>
          <p:nvPr/>
        </p:nvSpPr>
        <p:spPr>
          <a:xfrm rot="5400000">
            <a:off x="5977890" y="664845"/>
            <a:ext cx="394970" cy="4073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6" name="文本框 45"/>
          <p:cNvSpPr txBox="1"/>
          <p:nvPr/>
        </p:nvSpPr>
        <p:spPr>
          <a:xfrm>
            <a:off x="5765165" y="2092325"/>
            <a:ext cx="73723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状态估计：</a:t>
            </a:r>
            <a:endParaRPr lang="zh-CN" sz="1000" b="0">
              <a:solidFill>
                <a:srgbClr val="FFFF00"/>
              </a:solidFill>
              <a:latin typeface="+mn-ea"/>
            </a:endParaRPr>
          </a:p>
        </p:txBody>
      </p:sp>
      <p:sp>
        <p:nvSpPr>
          <p:cNvPr id="47" name="文本框 46"/>
          <p:cNvSpPr txBox="1"/>
          <p:nvPr/>
        </p:nvSpPr>
        <p:spPr>
          <a:xfrm>
            <a:off x="6543675" y="1890395"/>
            <a:ext cx="1137285" cy="706755"/>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最大似然估计</a:t>
            </a:r>
            <a:endParaRPr lang="zh-CN" sz="1000" b="0">
              <a:solidFill>
                <a:srgbClr val="FFFF00"/>
              </a:solidFill>
              <a:latin typeface="+mn-ea"/>
            </a:endParaRPr>
          </a:p>
          <a:p>
            <a:pPr indent="0">
              <a:lnSpc>
                <a:spcPct val="100000"/>
              </a:lnSpc>
              <a:buFont typeface="Wingdings" panose="05000000000000000000" charset="0"/>
              <a:buNone/>
            </a:pPr>
            <a:r>
              <a:rPr lang="zh-CN" sz="1000" b="0">
                <a:solidFill>
                  <a:srgbClr val="FFFF00"/>
                </a:solidFill>
                <a:latin typeface="+mn-ea"/>
              </a:rPr>
              <a:t>最小二乘估计</a:t>
            </a:r>
            <a:endParaRPr lang="zh-CN" sz="1000" b="0">
              <a:solidFill>
                <a:srgbClr val="FFFF00"/>
              </a:solidFill>
              <a:latin typeface="+mn-ea"/>
            </a:endParaRPr>
          </a:p>
          <a:p>
            <a:pPr indent="0">
              <a:lnSpc>
                <a:spcPct val="100000"/>
              </a:lnSpc>
              <a:buFont typeface="Wingdings" panose="05000000000000000000" charset="0"/>
              <a:buNone/>
            </a:pPr>
            <a:r>
              <a:rPr lang="zh-CN" sz="1000" b="0">
                <a:solidFill>
                  <a:srgbClr val="FFFF00"/>
                </a:solidFill>
                <a:latin typeface="+mn-ea"/>
              </a:rPr>
              <a:t>贝叶斯估计</a:t>
            </a:r>
            <a:endParaRPr lang="zh-CN" sz="1000" b="0">
              <a:solidFill>
                <a:srgbClr val="FFFF00"/>
              </a:solidFill>
              <a:latin typeface="+mn-ea"/>
            </a:endParaRPr>
          </a:p>
          <a:p>
            <a:pPr indent="0">
              <a:lnSpc>
                <a:spcPct val="100000"/>
              </a:lnSpc>
              <a:buFont typeface="Wingdings" panose="05000000000000000000" charset="0"/>
              <a:buNone/>
            </a:pPr>
            <a:r>
              <a:rPr lang="en-US" altLang="zh-CN" sz="1000" b="0">
                <a:solidFill>
                  <a:srgbClr val="FFFF00"/>
                </a:solidFill>
                <a:latin typeface="+mn-ea"/>
              </a:rPr>
              <a:t>. . .</a:t>
            </a:r>
            <a:endParaRPr lang="en-US" altLang="zh-CN" sz="1000" b="0">
              <a:solidFill>
                <a:srgbClr val="FFFF00"/>
              </a:solidFill>
              <a:latin typeface="+mn-ea"/>
            </a:endParaRPr>
          </a:p>
        </p:txBody>
      </p:sp>
      <p:graphicFrame>
        <p:nvGraphicFramePr>
          <p:cNvPr id="4" name="对象 -2147481009"/>
          <p:cNvGraphicFramePr>
            <a:graphicFrameLocks noChangeAspect="1"/>
          </p:cNvGraphicFramePr>
          <p:nvPr/>
        </p:nvGraphicFramePr>
        <p:xfrm>
          <a:off x="2487613" y="3189288"/>
          <a:ext cx="1228725" cy="231775"/>
        </p:xfrm>
        <a:graphic>
          <a:graphicData uri="http://schemas.openxmlformats.org/presentationml/2006/ole">
            <mc:AlternateContent xmlns:mc="http://schemas.openxmlformats.org/markup-compatibility/2006">
              <mc:Choice xmlns:v="urn:schemas-microsoft-com:vml" Requires="v">
                <p:oleObj spid="_x0000_s3076" name="" r:id="rId6" imgW="1231265" imgH="228600" progId="Equation.KSEE3">
                  <p:embed/>
                </p:oleObj>
              </mc:Choice>
              <mc:Fallback>
                <p:oleObj name="" r:id="rId6" imgW="1231265" imgH="228600" progId="Equation.KSEE3">
                  <p:embed/>
                  <p:pic>
                    <p:nvPicPr>
                      <p:cNvPr id="0" name="图片 3075"/>
                      <p:cNvPicPr/>
                      <p:nvPr/>
                    </p:nvPicPr>
                    <p:blipFill>
                      <a:blip r:embed="rId7"/>
                      <a:stretch>
                        <a:fillRect/>
                      </a:stretch>
                    </p:blipFill>
                    <p:spPr>
                      <a:xfrm>
                        <a:off x="2487613" y="3189288"/>
                        <a:ext cx="1228725" cy="231775"/>
                      </a:xfrm>
                      <a:prstGeom prst="rect">
                        <a:avLst/>
                      </a:prstGeom>
                      <a:solidFill>
                        <a:schemeClr val="bg1"/>
                      </a:solidFill>
                      <a:ln w="38100">
                        <a:noFill/>
                        <a:miter/>
                      </a:ln>
                    </p:spPr>
                  </p:pic>
                </p:oleObj>
              </mc:Fallback>
            </mc:AlternateContent>
          </a:graphicData>
        </a:graphic>
      </p:graphicFrame>
      <p:graphicFrame>
        <p:nvGraphicFramePr>
          <p:cNvPr id="5" name="对象 -2147481008"/>
          <p:cNvGraphicFramePr>
            <a:graphicFrameLocks noChangeAspect="1"/>
          </p:cNvGraphicFramePr>
          <p:nvPr/>
        </p:nvGraphicFramePr>
        <p:xfrm>
          <a:off x="2487930" y="3490278"/>
          <a:ext cx="939800" cy="231775"/>
        </p:xfrm>
        <a:graphic>
          <a:graphicData uri="http://schemas.openxmlformats.org/presentationml/2006/ole">
            <mc:AlternateContent xmlns:mc="http://schemas.openxmlformats.org/markup-compatibility/2006">
              <mc:Choice xmlns:v="urn:schemas-microsoft-com:vml" Requires="v">
                <p:oleObj spid="_x0000_s9" name="" r:id="rId8" imgW="939800" imgH="228600" progId="Equation.KSEE3">
                  <p:embed/>
                </p:oleObj>
              </mc:Choice>
              <mc:Fallback>
                <p:oleObj name="" r:id="rId8" imgW="939800" imgH="228600" progId="Equation.KSEE3">
                  <p:embed/>
                  <p:pic>
                    <p:nvPicPr>
                      <p:cNvPr id="0" name="图片 3"/>
                      <p:cNvPicPr/>
                      <p:nvPr/>
                    </p:nvPicPr>
                    <p:blipFill>
                      <a:blip r:embed="rId9"/>
                      <a:stretch>
                        <a:fillRect/>
                      </a:stretch>
                    </p:blipFill>
                    <p:spPr>
                      <a:xfrm>
                        <a:off x="2487930" y="3490278"/>
                        <a:ext cx="939800" cy="231775"/>
                      </a:xfrm>
                      <a:prstGeom prst="rect">
                        <a:avLst/>
                      </a:prstGeom>
                      <a:solidFill>
                        <a:schemeClr val="bg1"/>
                      </a:solidFill>
                      <a:ln w="38100">
                        <a:noFill/>
                        <a:miter/>
                      </a:ln>
                    </p:spPr>
                  </p:pic>
                </p:oleObj>
              </mc:Fallback>
            </mc:AlternateContent>
          </a:graphicData>
        </a:graphic>
      </p:graphicFrame>
      <p:sp>
        <p:nvSpPr>
          <p:cNvPr id="25" name="矩形 24"/>
          <p:cNvSpPr/>
          <p:nvPr/>
        </p:nvSpPr>
        <p:spPr>
          <a:xfrm>
            <a:off x="1679575" y="3089910"/>
            <a:ext cx="2924175" cy="729615"/>
          </a:xfrm>
          <a:prstGeom prst="rect">
            <a:avLst/>
          </a:prstGeom>
          <a:noFill/>
          <a:ln w="25400">
            <a:solidFill>
              <a:srgbClr val="FFFF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肘形连接符 9"/>
          <p:cNvCxnSpPr>
            <a:stCxn id="25" idx="0"/>
          </p:cNvCxnSpPr>
          <p:nvPr/>
        </p:nvCxnSpPr>
        <p:spPr>
          <a:xfrm rot="16200000">
            <a:off x="3002915" y="2701290"/>
            <a:ext cx="519430" cy="241300"/>
          </a:xfrm>
          <a:prstGeom prst="bentConnector3">
            <a:avLst>
              <a:gd name="adj1" fmla="val 101222"/>
            </a:avLst>
          </a:prstGeom>
          <a:ln w="25400">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710180" y="2679700"/>
            <a:ext cx="73723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表示</a:t>
            </a:r>
            <a:endParaRPr lang="zh-CN" sz="1000" b="0">
              <a:solidFill>
                <a:srgbClr val="FFFF00"/>
              </a:solidFill>
              <a:latin typeface="+mn-ea"/>
            </a:endParaRPr>
          </a:p>
        </p:txBody>
      </p:sp>
      <p:sp>
        <p:nvSpPr>
          <p:cNvPr id="14" name="文本框 13"/>
          <p:cNvSpPr txBox="1"/>
          <p:nvPr/>
        </p:nvSpPr>
        <p:spPr>
          <a:xfrm>
            <a:off x="3296920" y="2621280"/>
            <a:ext cx="86233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贝叶斯网络</a:t>
            </a:r>
            <a:endParaRPr lang="zh-CN" sz="1000" b="0">
              <a:solidFill>
                <a:schemeClr val="bg1"/>
              </a:solidFill>
              <a:latin typeface="+mn-ea"/>
            </a:endParaRPr>
          </a:p>
        </p:txBody>
      </p:sp>
      <p:sp>
        <p:nvSpPr>
          <p:cNvPr id="16" name="文本框 15"/>
          <p:cNvSpPr txBox="1"/>
          <p:nvPr/>
        </p:nvSpPr>
        <p:spPr>
          <a:xfrm>
            <a:off x="3399155" y="2291080"/>
            <a:ext cx="86233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因子图</a:t>
            </a:r>
            <a:endParaRPr lang="zh-CN" sz="1000" b="0">
              <a:solidFill>
                <a:schemeClr val="bg1"/>
              </a:solidFill>
              <a:latin typeface="+mn-ea"/>
            </a:endParaRPr>
          </a:p>
        </p:txBody>
      </p:sp>
      <p:cxnSp>
        <p:nvCxnSpPr>
          <p:cNvPr id="17" name="直接箭头连接符 16"/>
          <p:cNvCxnSpPr/>
          <p:nvPr/>
        </p:nvCxnSpPr>
        <p:spPr>
          <a:xfrm>
            <a:off x="3562350" y="2476500"/>
            <a:ext cx="0" cy="210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728085" y="2476500"/>
            <a:ext cx="0" cy="21082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728085" y="3183890"/>
            <a:ext cx="82359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（运动方程）</a:t>
            </a:r>
            <a:endParaRPr lang="zh-CN" sz="1000" b="0">
              <a:solidFill>
                <a:schemeClr val="bg1"/>
              </a:solidFill>
              <a:latin typeface="+mn-ea"/>
            </a:endParaRPr>
          </a:p>
        </p:txBody>
      </p:sp>
      <p:sp>
        <p:nvSpPr>
          <p:cNvPr id="20" name="文本框 19"/>
          <p:cNvSpPr txBox="1"/>
          <p:nvPr/>
        </p:nvSpPr>
        <p:spPr>
          <a:xfrm>
            <a:off x="3737610" y="3489325"/>
            <a:ext cx="866140"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（观测方程）</a:t>
            </a:r>
            <a:endParaRPr lang="zh-CN" sz="1000" b="0">
              <a:solidFill>
                <a:schemeClr val="bg1"/>
              </a:solidFill>
              <a:latin typeface="+mn-ea"/>
            </a:endParaRPr>
          </a:p>
        </p:txBody>
      </p:sp>
      <p:graphicFrame>
        <p:nvGraphicFramePr>
          <p:cNvPr id="21" name="对象 -2147481114"/>
          <p:cNvGraphicFramePr>
            <a:graphicFrameLocks noChangeAspect="1"/>
          </p:cNvGraphicFramePr>
          <p:nvPr/>
        </p:nvGraphicFramePr>
        <p:xfrm>
          <a:off x="7922260" y="2998153"/>
          <a:ext cx="1120140" cy="231775"/>
        </p:xfrm>
        <a:graphic>
          <a:graphicData uri="http://schemas.openxmlformats.org/presentationml/2006/ole">
            <mc:AlternateContent xmlns:mc="http://schemas.openxmlformats.org/markup-compatibility/2006">
              <mc:Choice xmlns:v="urn:schemas-microsoft-com:vml" Requires="v">
                <p:oleObj spid="_x0000_s22" name="" r:id="rId10" imgW="1117600" imgH="228600" progId="Equation.KSEE3">
                  <p:embed/>
                </p:oleObj>
              </mc:Choice>
              <mc:Fallback>
                <p:oleObj name="" r:id="rId10" imgW="1117600" imgH="228600" progId="Equation.KSEE3">
                  <p:embed/>
                  <p:pic>
                    <p:nvPicPr>
                      <p:cNvPr id="0" name="图片 13"/>
                      <p:cNvPicPr/>
                      <p:nvPr/>
                    </p:nvPicPr>
                    <p:blipFill>
                      <a:blip r:embed="rId11"/>
                      <a:stretch>
                        <a:fillRect/>
                      </a:stretch>
                    </p:blipFill>
                    <p:spPr>
                      <a:xfrm>
                        <a:off x="7922260" y="2998153"/>
                        <a:ext cx="1120140" cy="231775"/>
                      </a:xfrm>
                      <a:prstGeom prst="rect">
                        <a:avLst/>
                      </a:prstGeom>
                      <a:solidFill>
                        <a:schemeClr val="bg1"/>
                      </a:solidFill>
                      <a:ln w="38100">
                        <a:noFill/>
                        <a:miter/>
                      </a:ln>
                    </p:spPr>
                  </p:pic>
                </p:oleObj>
              </mc:Fallback>
            </mc:AlternateContent>
          </a:graphicData>
        </a:graphic>
      </p:graphicFrame>
      <p:graphicFrame>
        <p:nvGraphicFramePr>
          <p:cNvPr id="23" name="对象 -2147481113"/>
          <p:cNvGraphicFramePr>
            <a:graphicFrameLocks noChangeAspect="1"/>
          </p:cNvGraphicFramePr>
          <p:nvPr/>
        </p:nvGraphicFramePr>
        <p:xfrm>
          <a:off x="7922260" y="3300413"/>
          <a:ext cx="1120140" cy="231775"/>
        </p:xfrm>
        <a:graphic>
          <a:graphicData uri="http://schemas.openxmlformats.org/presentationml/2006/ole">
            <mc:AlternateContent xmlns:mc="http://schemas.openxmlformats.org/markup-compatibility/2006">
              <mc:Choice xmlns:v="urn:schemas-microsoft-com:vml" Requires="v">
                <p:oleObj spid="_x0000_s24" name="" r:id="rId12" imgW="1117600" imgH="228600" progId="Equation.KSEE3">
                  <p:embed/>
                </p:oleObj>
              </mc:Choice>
              <mc:Fallback>
                <p:oleObj name="" r:id="rId12" imgW="1117600" imgH="228600" progId="Equation.KSEE3">
                  <p:embed/>
                  <p:pic>
                    <p:nvPicPr>
                      <p:cNvPr id="0" name="图片 18"/>
                      <p:cNvPicPr/>
                      <p:nvPr/>
                    </p:nvPicPr>
                    <p:blipFill>
                      <a:blip r:embed="rId13"/>
                      <a:stretch>
                        <a:fillRect/>
                      </a:stretch>
                    </p:blipFill>
                    <p:spPr>
                      <a:xfrm>
                        <a:off x="7922260" y="3300413"/>
                        <a:ext cx="1120140" cy="231775"/>
                      </a:xfrm>
                      <a:prstGeom prst="rect">
                        <a:avLst/>
                      </a:prstGeom>
                      <a:solidFill>
                        <a:schemeClr val="bg1"/>
                      </a:solidFill>
                      <a:ln w="38100">
                        <a:noFill/>
                        <a:miter/>
                      </a:ln>
                    </p:spPr>
                  </p:pic>
                </p:oleObj>
              </mc:Fallback>
            </mc:AlternateContent>
          </a:graphicData>
        </a:graphic>
      </p:graphicFrame>
      <p:graphicFrame>
        <p:nvGraphicFramePr>
          <p:cNvPr id="26" name="对象 -2147481112"/>
          <p:cNvGraphicFramePr>
            <a:graphicFrameLocks noChangeAspect="1"/>
          </p:cNvGraphicFramePr>
          <p:nvPr/>
        </p:nvGraphicFramePr>
        <p:xfrm>
          <a:off x="7922260" y="3606483"/>
          <a:ext cx="1179830" cy="231775"/>
        </p:xfrm>
        <a:graphic>
          <a:graphicData uri="http://schemas.openxmlformats.org/presentationml/2006/ole">
            <mc:AlternateContent xmlns:mc="http://schemas.openxmlformats.org/markup-compatibility/2006">
              <mc:Choice xmlns:v="urn:schemas-microsoft-com:vml" Requires="v">
                <p:oleObj spid="_x0000_s27" name="" r:id="rId14" imgW="1181100" imgH="228600" progId="Equation.KSEE3">
                  <p:embed/>
                </p:oleObj>
              </mc:Choice>
              <mc:Fallback>
                <p:oleObj name="" r:id="rId14" imgW="1181100" imgH="228600" progId="Equation.KSEE3">
                  <p:embed/>
                  <p:pic>
                    <p:nvPicPr>
                      <p:cNvPr id="0" name="图片 19"/>
                      <p:cNvPicPr/>
                      <p:nvPr/>
                    </p:nvPicPr>
                    <p:blipFill>
                      <a:blip r:embed="rId15"/>
                      <a:stretch>
                        <a:fillRect/>
                      </a:stretch>
                    </p:blipFill>
                    <p:spPr>
                      <a:xfrm>
                        <a:off x="7922260" y="3606483"/>
                        <a:ext cx="1179830" cy="231775"/>
                      </a:xfrm>
                      <a:prstGeom prst="rect">
                        <a:avLst/>
                      </a:prstGeom>
                      <a:solidFill>
                        <a:schemeClr val="bg1"/>
                      </a:solidFill>
                      <a:ln w="38100">
                        <a:noFill/>
                        <a:miter/>
                      </a:ln>
                    </p:spPr>
                  </p:pic>
                </p:oleObj>
              </mc:Fallback>
            </mc:AlternateContent>
          </a:graphicData>
        </a:graphic>
      </p:graphicFrame>
      <p:sp>
        <p:nvSpPr>
          <p:cNvPr id="28" name="文本框 27"/>
          <p:cNvSpPr txBox="1"/>
          <p:nvPr/>
        </p:nvSpPr>
        <p:spPr>
          <a:xfrm>
            <a:off x="9102090" y="2991485"/>
            <a:ext cx="82359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（定位）</a:t>
            </a:r>
            <a:endParaRPr lang="zh-CN" sz="1000" b="0">
              <a:solidFill>
                <a:schemeClr val="bg1"/>
              </a:solidFill>
              <a:latin typeface="+mn-ea"/>
            </a:endParaRPr>
          </a:p>
        </p:txBody>
      </p:sp>
      <p:sp>
        <p:nvSpPr>
          <p:cNvPr id="29" name="文本框 28"/>
          <p:cNvSpPr txBox="1"/>
          <p:nvPr/>
        </p:nvSpPr>
        <p:spPr>
          <a:xfrm>
            <a:off x="9102090" y="3277870"/>
            <a:ext cx="95186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（在线</a:t>
            </a:r>
            <a:r>
              <a:rPr lang="en-US" altLang="zh-CN" sz="1000" b="0">
                <a:solidFill>
                  <a:schemeClr val="bg1"/>
                </a:solidFill>
                <a:latin typeface="+mn-ea"/>
              </a:rPr>
              <a:t>SLAM</a:t>
            </a:r>
            <a:r>
              <a:rPr lang="zh-CN" sz="1000" b="0">
                <a:solidFill>
                  <a:schemeClr val="bg1"/>
                </a:solidFill>
                <a:latin typeface="+mn-ea"/>
              </a:rPr>
              <a:t>）</a:t>
            </a:r>
            <a:endParaRPr lang="zh-CN" sz="1000" b="0">
              <a:solidFill>
                <a:schemeClr val="bg1"/>
              </a:solidFill>
              <a:latin typeface="+mn-ea"/>
            </a:endParaRPr>
          </a:p>
        </p:txBody>
      </p:sp>
      <p:sp>
        <p:nvSpPr>
          <p:cNvPr id="30" name="文本框 29"/>
          <p:cNvSpPr txBox="1"/>
          <p:nvPr/>
        </p:nvSpPr>
        <p:spPr>
          <a:xfrm>
            <a:off x="9102090" y="3589655"/>
            <a:ext cx="95186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（完全</a:t>
            </a:r>
            <a:r>
              <a:rPr lang="en-US" altLang="zh-CN" sz="1000" b="0">
                <a:solidFill>
                  <a:schemeClr val="bg1"/>
                </a:solidFill>
                <a:latin typeface="+mn-ea"/>
              </a:rPr>
              <a:t>SLAM</a:t>
            </a:r>
            <a:r>
              <a:rPr lang="zh-CN" sz="1000" b="0">
                <a:solidFill>
                  <a:schemeClr val="bg1"/>
                </a:solidFill>
                <a:latin typeface="+mn-ea"/>
              </a:rPr>
              <a:t>）</a:t>
            </a:r>
            <a:endParaRPr lang="zh-CN" sz="1000" b="0">
              <a:solidFill>
                <a:schemeClr val="bg1"/>
              </a:solidFill>
              <a:latin typeface="+mn-ea"/>
            </a:endParaRPr>
          </a:p>
        </p:txBody>
      </p:sp>
      <p:sp>
        <p:nvSpPr>
          <p:cNvPr id="31" name="矩形 30"/>
          <p:cNvSpPr/>
          <p:nvPr/>
        </p:nvSpPr>
        <p:spPr>
          <a:xfrm>
            <a:off x="7230110" y="2931795"/>
            <a:ext cx="2924175" cy="969645"/>
          </a:xfrm>
          <a:prstGeom prst="rect">
            <a:avLst/>
          </a:prstGeom>
          <a:noFill/>
          <a:ln w="25400">
            <a:solidFill>
              <a:srgbClr val="FFFF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1758315" y="4112895"/>
            <a:ext cx="85026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可量测信息：</a:t>
            </a:r>
            <a:endParaRPr lang="zh-CN" sz="1000" b="0">
              <a:solidFill>
                <a:schemeClr val="bg1"/>
              </a:solidFill>
              <a:latin typeface="+mn-ea"/>
            </a:endParaRPr>
          </a:p>
        </p:txBody>
      </p:sp>
      <p:graphicFrame>
        <p:nvGraphicFramePr>
          <p:cNvPr id="33" name="对象 -2147481009"/>
          <p:cNvGraphicFramePr>
            <a:graphicFrameLocks noChangeAspect="1"/>
          </p:cNvGraphicFramePr>
          <p:nvPr/>
        </p:nvGraphicFramePr>
        <p:xfrm>
          <a:off x="2989898" y="4119563"/>
          <a:ext cx="177165" cy="231775"/>
        </p:xfrm>
        <a:graphic>
          <a:graphicData uri="http://schemas.openxmlformats.org/presentationml/2006/ole">
            <mc:AlternateContent xmlns:mc="http://schemas.openxmlformats.org/markup-compatibility/2006">
              <mc:Choice xmlns:v="urn:schemas-microsoft-com:vml" Requires="v">
                <p:oleObj spid="_x0000_s34" name="" r:id="rId16" imgW="177165" imgH="228600" progId="Equation.KSEE3">
                  <p:embed/>
                </p:oleObj>
              </mc:Choice>
              <mc:Fallback>
                <p:oleObj name="" r:id="rId16" imgW="177165" imgH="228600" progId="Equation.KSEE3">
                  <p:embed/>
                  <p:pic>
                    <p:nvPicPr>
                      <p:cNvPr id="0" name="图片 3075"/>
                      <p:cNvPicPr/>
                      <p:nvPr/>
                    </p:nvPicPr>
                    <p:blipFill>
                      <a:blip r:embed="rId17"/>
                      <a:stretch>
                        <a:fillRect/>
                      </a:stretch>
                    </p:blipFill>
                    <p:spPr>
                      <a:xfrm>
                        <a:off x="2989898" y="4119563"/>
                        <a:ext cx="177165" cy="231775"/>
                      </a:xfrm>
                      <a:prstGeom prst="rect">
                        <a:avLst/>
                      </a:prstGeom>
                      <a:solidFill>
                        <a:schemeClr val="bg1"/>
                      </a:solidFill>
                      <a:ln w="38100">
                        <a:noFill/>
                        <a:miter/>
                      </a:ln>
                    </p:spPr>
                  </p:pic>
                </p:oleObj>
              </mc:Fallback>
            </mc:AlternateContent>
          </a:graphicData>
        </a:graphic>
      </p:graphicFrame>
      <p:graphicFrame>
        <p:nvGraphicFramePr>
          <p:cNvPr id="35" name="对象 -2147481008"/>
          <p:cNvGraphicFramePr>
            <a:graphicFrameLocks noChangeAspect="1"/>
          </p:cNvGraphicFramePr>
          <p:nvPr/>
        </p:nvGraphicFramePr>
        <p:xfrm>
          <a:off x="2663190" y="4113213"/>
          <a:ext cx="165100" cy="231775"/>
        </p:xfrm>
        <a:graphic>
          <a:graphicData uri="http://schemas.openxmlformats.org/presentationml/2006/ole">
            <mc:AlternateContent xmlns:mc="http://schemas.openxmlformats.org/markup-compatibility/2006">
              <mc:Choice xmlns:v="urn:schemas-microsoft-com:vml" Requires="v">
                <p:oleObj spid="_x0000_s36" name="" r:id="rId18" imgW="165100" imgH="228600" progId="Equation.KSEE3">
                  <p:embed/>
                </p:oleObj>
              </mc:Choice>
              <mc:Fallback>
                <p:oleObj name="" r:id="rId18" imgW="165100" imgH="228600" progId="Equation.KSEE3">
                  <p:embed/>
                  <p:pic>
                    <p:nvPicPr>
                      <p:cNvPr id="0" name="图片 3"/>
                      <p:cNvPicPr/>
                      <p:nvPr/>
                    </p:nvPicPr>
                    <p:blipFill>
                      <a:blip r:embed="rId19"/>
                      <a:stretch>
                        <a:fillRect/>
                      </a:stretch>
                    </p:blipFill>
                    <p:spPr>
                      <a:xfrm>
                        <a:off x="2663190" y="4113213"/>
                        <a:ext cx="165100" cy="231775"/>
                      </a:xfrm>
                      <a:prstGeom prst="rect">
                        <a:avLst/>
                      </a:prstGeom>
                      <a:solidFill>
                        <a:schemeClr val="bg1"/>
                      </a:solidFill>
                      <a:ln w="38100">
                        <a:noFill/>
                        <a:miter/>
                      </a:ln>
                    </p:spPr>
                  </p:pic>
                </p:oleObj>
              </mc:Fallback>
            </mc:AlternateContent>
          </a:graphicData>
        </a:graphic>
      </p:graphicFrame>
      <p:sp>
        <p:nvSpPr>
          <p:cNvPr id="37" name="直角上箭头 36"/>
          <p:cNvSpPr/>
          <p:nvPr/>
        </p:nvSpPr>
        <p:spPr>
          <a:xfrm rot="16200000" flipV="1">
            <a:off x="1842135" y="3542665"/>
            <a:ext cx="683895" cy="37973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7208520" y="4150360"/>
            <a:ext cx="100393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chemeClr val="bg1"/>
                </a:solidFill>
                <a:latin typeface="+mn-ea"/>
              </a:rPr>
              <a:t>不可量测信息：</a:t>
            </a:r>
            <a:endParaRPr lang="zh-CN" sz="1000" b="0">
              <a:solidFill>
                <a:schemeClr val="bg1"/>
              </a:solidFill>
              <a:latin typeface="+mn-ea"/>
            </a:endParaRPr>
          </a:p>
        </p:txBody>
      </p:sp>
      <p:sp>
        <p:nvSpPr>
          <p:cNvPr id="40" name="直角上箭头 39"/>
          <p:cNvSpPr/>
          <p:nvPr/>
        </p:nvSpPr>
        <p:spPr>
          <a:xfrm rot="16200000" flipV="1">
            <a:off x="7197090" y="3522980"/>
            <a:ext cx="760095" cy="37973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41" name="对象 -2147481114"/>
          <p:cNvGraphicFramePr>
            <a:graphicFrameLocks noChangeAspect="1"/>
          </p:cNvGraphicFramePr>
          <p:nvPr/>
        </p:nvGraphicFramePr>
        <p:xfrm>
          <a:off x="8212138" y="4156393"/>
          <a:ext cx="191135" cy="231775"/>
        </p:xfrm>
        <a:graphic>
          <a:graphicData uri="http://schemas.openxmlformats.org/presentationml/2006/ole">
            <mc:AlternateContent xmlns:mc="http://schemas.openxmlformats.org/markup-compatibility/2006">
              <mc:Choice xmlns:v="urn:schemas-microsoft-com:vml" Requires="v">
                <p:oleObj spid="_x0000_s42" name="" r:id="rId20" imgW="190500" imgH="228600" progId="Equation.KSEE3">
                  <p:embed/>
                </p:oleObj>
              </mc:Choice>
              <mc:Fallback>
                <p:oleObj name="" r:id="rId20" imgW="190500" imgH="228600" progId="Equation.KSEE3">
                  <p:embed/>
                  <p:pic>
                    <p:nvPicPr>
                      <p:cNvPr id="0" name="图片 13"/>
                      <p:cNvPicPr/>
                      <p:nvPr/>
                    </p:nvPicPr>
                    <p:blipFill>
                      <a:blip r:embed="rId21"/>
                      <a:stretch>
                        <a:fillRect/>
                      </a:stretch>
                    </p:blipFill>
                    <p:spPr>
                      <a:xfrm>
                        <a:off x="8212138" y="4156393"/>
                        <a:ext cx="191135" cy="231775"/>
                      </a:xfrm>
                      <a:prstGeom prst="rect">
                        <a:avLst/>
                      </a:prstGeom>
                      <a:solidFill>
                        <a:schemeClr val="bg1"/>
                      </a:solidFill>
                      <a:ln w="38100">
                        <a:noFill/>
                        <a:miter/>
                      </a:ln>
                    </p:spPr>
                  </p:pic>
                </p:oleObj>
              </mc:Fallback>
            </mc:AlternateContent>
          </a:graphicData>
        </a:graphic>
      </p:graphicFrame>
      <p:graphicFrame>
        <p:nvGraphicFramePr>
          <p:cNvPr id="43" name="对象 -2147481114"/>
          <p:cNvGraphicFramePr>
            <a:graphicFrameLocks noChangeAspect="1"/>
          </p:cNvGraphicFramePr>
          <p:nvPr/>
        </p:nvGraphicFramePr>
        <p:xfrm>
          <a:off x="8564245" y="4201161"/>
          <a:ext cx="177800" cy="142240"/>
        </p:xfrm>
        <a:graphic>
          <a:graphicData uri="http://schemas.openxmlformats.org/presentationml/2006/ole">
            <mc:AlternateContent xmlns:mc="http://schemas.openxmlformats.org/markup-compatibility/2006">
              <mc:Choice xmlns:v="urn:schemas-microsoft-com:vml" Requires="v">
                <p:oleObj spid="_x0000_s44" name="" r:id="rId22" imgW="177165" imgH="139700" progId="Equation.KSEE3">
                  <p:embed/>
                </p:oleObj>
              </mc:Choice>
              <mc:Fallback>
                <p:oleObj name="" r:id="rId22" imgW="177165" imgH="139700" progId="Equation.KSEE3">
                  <p:embed/>
                  <p:pic>
                    <p:nvPicPr>
                      <p:cNvPr id="0" name="图片 13"/>
                      <p:cNvPicPr/>
                      <p:nvPr/>
                    </p:nvPicPr>
                    <p:blipFill>
                      <a:blip r:embed="rId23"/>
                      <a:stretch>
                        <a:fillRect/>
                      </a:stretch>
                    </p:blipFill>
                    <p:spPr>
                      <a:xfrm>
                        <a:off x="8564245" y="4201161"/>
                        <a:ext cx="177800" cy="142240"/>
                      </a:xfrm>
                      <a:prstGeom prst="rect">
                        <a:avLst/>
                      </a:prstGeom>
                      <a:solidFill>
                        <a:schemeClr val="bg1"/>
                      </a:solidFill>
                      <a:ln w="38100">
                        <a:noFill/>
                        <a:miter/>
                      </a:ln>
                    </p:spPr>
                  </p:pic>
                </p:oleObj>
              </mc:Fallback>
            </mc:AlternateContent>
          </a:graphicData>
        </a:graphic>
      </p:graphicFrame>
      <p:sp>
        <p:nvSpPr>
          <p:cNvPr id="48" name="右箭头 47"/>
          <p:cNvSpPr/>
          <p:nvPr/>
        </p:nvSpPr>
        <p:spPr>
          <a:xfrm>
            <a:off x="3366135" y="4154170"/>
            <a:ext cx="3723005" cy="208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5151755" y="3942080"/>
            <a:ext cx="737235" cy="245110"/>
          </a:xfrm>
          <a:prstGeom prst="rect">
            <a:avLst/>
          </a:prstGeom>
          <a:noFill/>
          <a:ln w="9525">
            <a:noFill/>
          </a:ln>
        </p:spPr>
        <p:txBody>
          <a:bodyPr wrap="square">
            <a:spAutoFit/>
          </a:bodyPr>
          <a:p>
            <a:pPr indent="0">
              <a:lnSpc>
                <a:spcPct val="100000"/>
              </a:lnSpc>
              <a:buFont typeface="Wingdings" panose="05000000000000000000" charset="0"/>
              <a:buNone/>
            </a:pPr>
            <a:r>
              <a:rPr lang="zh-CN" sz="1000" b="0">
                <a:solidFill>
                  <a:srgbClr val="FFFF00"/>
                </a:solidFill>
                <a:latin typeface="+mn-ea"/>
              </a:rPr>
              <a:t>推理</a:t>
            </a:r>
            <a:endParaRPr lang="zh-CN" sz="1000" b="0">
              <a:solidFill>
                <a:srgbClr val="FFFF00"/>
              </a:solidFill>
              <a:latin typeface="+mn-ea"/>
            </a:endParaRPr>
          </a:p>
        </p:txBody>
      </p:sp>
    </p:spTree>
    <p:custDataLst>
      <p:tags r:id="rId2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blinds(horizontal)">
                                      <p:cBhvr>
                                        <p:cTn id="10" dur="500"/>
                                        <p:tgtEl>
                                          <p:spTgt spid="4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blinds(horizontal)">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par>
                                <p:cTn id="19" presetID="3"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par>
                                <p:cTn id="43" presetID="3" presetClass="entr" presetSubtype="1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linds(horizontal)">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blinds(horizontal)">
                                      <p:cBhvr>
                                        <p:cTn id="53" dur="500"/>
                                        <p:tgtEl>
                                          <p:spTgt spid="31"/>
                                        </p:tgtEl>
                                      </p:cBhvr>
                                    </p:animEffect>
                                  </p:childTnLst>
                                </p:cTn>
                              </p:par>
                              <p:par>
                                <p:cTn id="54" presetID="3" presetClass="entr" presetSubtype="1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linds(horizontal)">
                                      <p:cBhvr>
                                        <p:cTn id="56" dur="500"/>
                                        <p:tgtEl>
                                          <p:spTgt spid="21"/>
                                        </p:tgtEl>
                                      </p:cBhvr>
                                    </p:animEffect>
                                  </p:childTnLst>
                                </p:cTn>
                              </p:par>
                              <p:par>
                                <p:cTn id="57" presetID="3" presetClass="entr" presetSubtype="1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blinds(horizontal)">
                                      <p:cBhvr>
                                        <p:cTn id="59" dur="500"/>
                                        <p:tgtEl>
                                          <p:spTgt spid="23"/>
                                        </p:tgtEl>
                                      </p:cBhvr>
                                    </p:animEffect>
                                  </p:childTnLst>
                                </p:cTn>
                              </p:par>
                              <p:par>
                                <p:cTn id="60" presetID="3" presetClass="entr" presetSubtype="1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blinds(horizontal)">
                                      <p:cBhvr>
                                        <p:cTn id="65" dur="500"/>
                                        <p:tgtEl>
                                          <p:spTgt spid="28"/>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blinds(horizontal)">
                                      <p:cBhvr>
                                        <p:cTn id="68" dur="500"/>
                                        <p:tgtEl>
                                          <p:spTgt spid="29"/>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blinds(horizontal)">
                                      <p:cBhvr>
                                        <p:cTn id="71" dur="50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blinds(horizontal)">
                                      <p:cBhvr>
                                        <p:cTn id="76" dur="500"/>
                                        <p:tgtEl>
                                          <p:spTgt spid="37"/>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blinds(horizontal)">
                                      <p:cBhvr>
                                        <p:cTn id="79" dur="500"/>
                                        <p:tgtEl>
                                          <p:spTgt spid="32"/>
                                        </p:tgtEl>
                                      </p:cBhvr>
                                    </p:animEffect>
                                  </p:childTnLst>
                                </p:cTn>
                              </p:par>
                              <p:par>
                                <p:cTn id="80" presetID="3" presetClass="entr" presetSubtype="1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blinds(horizontal)">
                                      <p:cBhvr>
                                        <p:cTn id="82" dur="500"/>
                                        <p:tgtEl>
                                          <p:spTgt spid="35"/>
                                        </p:tgtEl>
                                      </p:cBhvr>
                                    </p:animEffect>
                                  </p:childTnLst>
                                </p:cTn>
                              </p:par>
                              <p:par>
                                <p:cTn id="83" presetID="3" presetClass="entr" presetSubtype="1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blinds(horizontal)">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blinds(horizontal)">
                                      <p:cBhvr>
                                        <p:cTn id="90" dur="500"/>
                                        <p:tgtEl>
                                          <p:spTgt spid="39"/>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blinds(horizontal)">
                                      <p:cBhvr>
                                        <p:cTn id="93" dur="500"/>
                                        <p:tgtEl>
                                          <p:spTgt spid="40"/>
                                        </p:tgtEl>
                                      </p:cBhvr>
                                    </p:animEffect>
                                  </p:childTnLst>
                                </p:cTn>
                              </p:par>
                              <p:par>
                                <p:cTn id="94" presetID="3" presetClass="entr" presetSubtype="10" fill="hold"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blinds(horizontal)">
                                      <p:cBhvr>
                                        <p:cTn id="96" dur="500"/>
                                        <p:tgtEl>
                                          <p:spTgt spid="41"/>
                                        </p:tgtEl>
                                      </p:cBhvr>
                                    </p:animEffect>
                                  </p:childTnLst>
                                </p:cTn>
                              </p:par>
                              <p:par>
                                <p:cTn id="97" presetID="3" presetClass="entr" presetSubtype="10"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blinds(horizontal)">
                                      <p:cBhvr>
                                        <p:cTn id="99" dur="500"/>
                                        <p:tgtEl>
                                          <p:spTgt spid="43"/>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blinds(horizontal)">
                                      <p:cBhvr>
                                        <p:cTn id="104" dur="500"/>
                                        <p:tgtEl>
                                          <p:spTgt spid="48"/>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blinds(horizontal)">
                                      <p:cBhvr>
                                        <p:cTn id="10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5" grpId="0" bldLvl="0" animBg="1"/>
      <p:bldP spid="25" grpId="0" bldLvl="0" animBg="1"/>
      <p:bldP spid="19" grpId="0"/>
      <p:bldP spid="20" grpId="0"/>
      <p:bldP spid="12" grpId="0"/>
      <p:bldP spid="16" grpId="0"/>
      <p:bldP spid="14" grpId="0"/>
      <p:bldP spid="31" grpId="0" bldLvl="0" animBg="1"/>
      <p:bldP spid="28" grpId="0"/>
      <p:bldP spid="29" grpId="0"/>
      <p:bldP spid="30" grpId="0"/>
      <p:bldP spid="37" grpId="0" bldLvl="0" animBg="1"/>
      <p:bldP spid="32" grpId="0"/>
      <p:bldP spid="39" grpId="0"/>
      <p:bldP spid="40" grpId="0" bldLvl="0" animBg="1"/>
      <p:bldP spid="48" grpId="0" bldLvl="0" animBg="1"/>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的价值是什么？</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6" name="圆角矩形 5"/>
          <p:cNvSpPr/>
          <p:nvPr/>
        </p:nvSpPr>
        <p:spPr>
          <a:xfrm>
            <a:off x="342900" y="1671955"/>
            <a:ext cx="18472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躯体使智能得以延展</a:t>
            </a:r>
            <a:endParaRPr lang="zh-CN" altLang="en-US" sz="1400" b="1">
              <a:solidFill>
                <a:srgbClr val="FFFF00"/>
              </a:solidFill>
              <a:latin typeface="+mn-ea"/>
              <a:sym typeface="+mn-ea"/>
            </a:endParaRPr>
          </a:p>
        </p:txBody>
      </p:sp>
      <p:sp>
        <p:nvSpPr>
          <p:cNvPr id="14" name="圆角矩形 13"/>
          <p:cNvSpPr/>
          <p:nvPr>
            <p:custDataLst>
              <p:tags r:id="rId5"/>
            </p:custDataLst>
          </p:nvPr>
        </p:nvSpPr>
        <p:spPr>
          <a:xfrm>
            <a:off x="3063240" y="1671955"/>
            <a:ext cx="203263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AI</a:t>
            </a:r>
            <a:r>
              <a:rPr lang="zh-CN" altLang="en-US" sz="1400" b="1">
                <a:solidFill>
                  <a:srgbClr val="FFFF00"/>
                </a:solidFill>
                <a:latin typeface="+mn-ea"/>
                <a:sym typeface="+mn-ea"/>
              </a:rPr>
              <a:t>的最终归宿是机器人</a:t>
            </a:r>
            <a:endParaRPr lang="zh-CN" altLang="en-US" sz="1400" b="1">
              <a:solidFill>
                <a:srgbClr val="FFFF00"/>
              </a:solidFill>
              <a:latin typeface="+mn-ea"/>
              <a:sym typeface="+mn-ea"/>
            </a:endParaRPr>
          </a:p>
        </p:txBody>
      </p:sp>
      <p:sp>
        <p:nvSpPr>
          <p:cNvPr id="17" name="圆角矩形 16"/>
          <p:cNvSpPr/>
          <p:nvPr>
            <p:custDataLst>
              <p:tags r:id="rId6"/>
            </p:custDataLst>
          </p:nvPr>
        </p:nvSpPr>
        <p:spPr>
          <a:xfrm>
            <a:off x="6047105" y="1671955"/>
            <a:ext cx="18853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机器人的完全自主化</a:t>
            </a:r>
            <a:endParaRPr lang="en-US" altLang="zh-CN" sz="1400" b="1">
              <a:solidFill>
                <a:srgbClr val="FFFF00"/>
              </a:solidFill>
              <a:latin typeface="+mn-ea"/>
              <a:sym typeface="+mn-ea"/>
            </a:endParaRPr>
          </a:p>
        </p:txBody>
      </p:sp>
      <p:sp>
        <p:nvSpPr>
          <p:cNvPr id="18" name="圆角矩形 17"/>
          <p:cNvSpPr/>
          <p:nvPr>
            <p:custDataLst>
              <p:tags r:id="rId7"/>
            </p:custDataLst>
          </p:nvPr>
        </p:nvSpPr>
        <p:spPr>
          <a:xfrm>
            <a:off x="8817610" y="1671955"/>
            <a:ext cx="129476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自主移动技术</a:t>
            </a:r>
            <a:endParaRPr lang="zh-CN" altLang="en-US" sz="1400" b="1">
              <a:solidFill>
                <a:srgbClr val="FFFF00"/>
              </a:solidFill>
              <a:latin typeface="+mn-ea"/>
              <a:sym typeface="+mn-ea"/>
            </a:endParaRPr>
          </a:p>
        </p:txBody>
      </p:sp>
      <p:sp>
        <p:nvSpPr>
          <p:cNvPr id="19" name="圆角矩形 18"/>
          <p:cNvSpPr/>
          <p:nvPr>
            <p:custDataLst>
              <p:tags r:id="rId8"/>
            </p:custDataLst>
          </p:nvPr>
        </p:nvSpPr>
        <p:spPr>
          <a:xfrm>
            <a:off x="10925175" y="1671955"/>
            <a:ext cx="943610"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SLAM</a:t>
            </a:r>
            <a:endParaRPr lang="en-US" altLang="zh-CN" sz="1400" b="1">
              <a:solidFill>
                <a:srgbClr val="FFFF00"/>
              </a:solidFill>
              <a:latin typeface="+mn-ea"/>
              <a:sym typeface="+mn-ea"/>
            </a:endParaRPr>
          </a:p>
        </p:txBody>
      </p:sp>
      <p:sp>
        <p:nvSpPr>
          <p:cNvPr id="20" name="右箭头 19"/>
          <p:cNvSpPr/>
          <p:nvPr/>
        </p:nvSpPr>
        <p:spPr>
          <a:xfrm>
            <a:off x="2333625" y="168084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右箭头 20"/>
          <p:cNvSpPr/>
          <p:nvPr>
            <p:custDataLst>
              <p:tags r:id="rId9"/>
            </p:custDataLst>
          </p:nvPr>
        </p:nvSpPr>
        <p:spPr>
          <a:xfrm>
            <a:off x="5266690"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右箭头 21"/>
          <p:cNvSpPr/>
          <p:nvPr>
            <p:custDataLst>
              <p:tags r:id="rId10"/>
            </p:custDataLst>
          </p:nvPr>
        </p:nvSpPr>
        <p:spPr>
          <a:xfrm>
            <a:off x="8103235"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custDataLst>
              <p:tags r:id="rId11"/>
            </p:custDataLst>
          </p:nvPr>
        </p:nvSpPr>
        <p:spPr>
          <a:xfrm>
            <a:off x="10247630" y="169100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圆角矩形 24"/>
          <p:cNvSpPr/>
          <p:nvPr>
            <p:custDataLst>
              <p:tags r:id="rId12"/>
            </p:custDataLst>
          </p:nvPr>
        </p:nvSpPr>
        <p:spPr>
          <a:xfrm>
            <a:off x="5968365" y="1475740"/>
            <a:ext cx="2051050" cy="755015"/>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p:cNvPicPr>
            <a:picLocks noChangeAspect="1"/>
          </p:cNvPicPr>
          <p:nvPr>
            <p:custDataLst>
              <p:tags r:id="rId13"/>
            </p:custDataLst>
          </p:nvPr>
        </p:nvPicPr>
        <p:blipFill>
          <a:blip r:embed="rId14"/>
          <a:stretch>
            <a:fillRect/>
          </a:stretch>
        </p:blipFill>
        <p:spPr>
          <a:xfrm>
            <a:off x="770890" y="3122295"/>
            <a:ext cx="1419225" cy="2245995"/>
          </a:xfrm>
          <a:prstGeom prst="rect">
            <a:avLst/>
          </a:prstGeom>
        </p:spPr>
      </p:pic>
      <p:sp>
        <p:nvSpPr>
          <p:cNvPr id="26" name="文本框 25"/>
          <p:cNvSpPr txBox="1"/>
          <p:nvPr>
            <p:custDataLst>
              <p:tags r:id="rId15"/>
            </p:custDataLst>
          </p:nvPr>
        </p:nvSpPr>
        <p:spPr>
          <a:xfrm>
            <a:off x="4500880" y="2614295"/>
            <a:ext cx="4977130" cy="1383665"/>
          </a:xfrm>
          <a:prstGeom prst="rect">
            <a:avLst/>
          </a:prstGeom>
          <a:noFill/>
          <a:ln w="9525">
            <a:noFill/>
          </a:ln>
        </p:spPr>
        <p:txBody>
          <a:bodyPr wrap="square">
            <a:spAutoFit/>
          </a:bodyPr>
          <a:p>
            <a:pPr marL="285750" indent="-285750">
              <a:lnSpc>
                <a:spcPct val="150000"/>
              </a:lnSpc>
              <a:buFont typeface="Wingdings" panose="05000000000000000000" charset="0"/>
              <a:buChar char="ü"/>
            </a:pPr>
            <a:r>
              <a:rPr lang="zh-CN" altLang="en-US" sz="1400" b="0">
                <a:solidFill>
                  <a:schemeClr val="accent1"/>
                </a:solidFill>
                <a:latin typeface="+mn-ea"/>
              </a:rPr>
              <a:t>让机器人实现完全自主化也就成了人类一直以来的梦想。</a:t>
            </a:r>
            <a:endParaRPr lang="zh-CN" altLang="en-US" sz="1400" b="0">
              <a:solidFill>
                <a:schemeClr val="accent1"/>
              </a:solidFill>
              <a:latin typeface="+mn-ea"/>
            </a:endParaRPr>
          </a:p>
          <a:p>
            <a:pPr marL="285750" indent="-285750">
              <a:lnSpc>
                <a:spcPct val="150000"/>
              </a:lnSpc>
              <a:buFont typeface="Wingdings" panose="05000000000000000000" charset="0"/>
              <a:buChar char="ü"/>
            </a:pPr>
            <a:r>
              <a:rPr lang="zh-CN" altLang="en-US" sz="1400" b="0">
                <a:solidFill>
                  <a:schemeClr val="accent1"/>
                </a:solidFill>
                <a:latin typeface="+mn-ea"/>
              </a:rPr>
              <a:t>没有外界指令的干预</a:t>
            </a:r>
            <a:endParaRPr lang="zh-CN" altLang="en-US" sz="1400" b="0">
              <a:solidFill>
                <a:schemeClr val="accent1"/>
              </a:solidFill>
              <a:latin typeface="+mn-ea"/>
            </a:endParaRPr>
          </a:p>
          <a:p>
            <a:pPr marL="285750" indent="-285750">
              <a:lnSpc>
                <a:spcPct val="150000"/>
              </a:lnSpc>
              <a:buFont typeface="Wingdings" panose="05000000000000000000" charset="0"/>
              <a:buChar char="ü"/>
            </a:pPr>
            <a:r>
              <a:rPr lang="zh-CN" altLang="en-US" sz="1400" b="0">
                <a:solidFill>
                  <a:schemeClr val="accent1"/>
                </a:solidFill>
                <a:latin typeface="+mn-ea"/>
              </a:rPr>
              <a:t>机器人能通过传感器和执行机构与环境自动发生交互</a:t>
            </a:r>
            <a:endParaRPr lang="zh-CN" altLang="en-US" sz="1400" b="0">
              <a:solidFill>
                <a:schemeClr val="accent1"/>
              </a:solidFill>
              <a:latin typeface="+mn-ea"/>
            </a:endParaRPr>
          </a:p>
          <a:p>
            <a:pPr marL="285750" indent="-285750">
              <a:lnSpc>
                <a:spcPct val="150000"/>
              </a:lnSpc>
              <a:buFont typeface="Wingdings" panose="05000000000000000000" charset="0"/>
              <a:buChar char="ü"/>
            </a:pPr>
            <a:r>
              <a:rPr lang="zh-CN" altLang="en-US" sz="1400" b="0">
                <a:solidFill>
                  <a:schemeClr val="accent1"/>
                </a:solidFill>
                <a:latin typeface="+mn-ea"/>
              </a:rPr>
              <a:t>完成特定的任务</a:t>
            </a:r>
            <a:endParaRPr lang="zh-CN" altLang="en-US" sz="1400" b="0">
              <a:solidFill>
                <a:schemeClr val="accent1"/>
              </a:solidFill>
              <a:latin typeface="+mn-ea"/>
            </a:endParaRPr>
          </a:p>
        </p:txBody>
      </p:sp>
      <p:sp>
        <p:nvSpPr>
          <p:cNvPr id="27" name="圆角矩形 26"/>
          <p:cNvSpPr/>
          <p:nvPr>
            <p:custDataLst>
              <p:tags r:id="rId16"/>
            </p:custDataLst>
          </p:nvPr>
        </p:nvSpPr>
        <p:spPr>
          <a:xfrm>
            <a:off x="4695825" y="44500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语音交互</a:t>
            </a:r>
            <a:endParaRPr lang="zh-CN" altLang="en-US"/>
          </a:p>
        </p:txBody>
      </p:sp>
      <p:sp>
        <p:nvSpPr>
          <p:cNvPr id="28" name="圆角矩形 27"/>
          <p:cNvSpPr/>
          <p:nvPr>
            <p:custDataLst>
              <p:tags r:id="rId17"/>
            </p:custDataLst>
          </p:nvPr>
        </p:nvSpPr>
        <p:spPr>
          <a:xfrm>
            <a:off x="5854700" y="434340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目标识别</a:t>
            </a:r>
            <a:endParaRPr lang="zh-CN" altLang="en-US"/>
          </a:p>
        </p:txBody>
      </p:sp>
      <p:sp>
        <p:nvSpPr>
          <p:cNvPr id="29" name="圆角矩形 28"/>
          <p:cNvSpPr/>
          <p:nvPr>
            <p:custDataLst>
              <p:tags r:id="rId18"/>
            </p:custDataLst>
          </p:nvPr>
        </p:nvSpPr>
        <p:spPr>
          <a:xfrm>
            <a:off x="5151120" y="555942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物体抓取</a:t>
            </a:r>
            <a:endParaRPr lang="zh-CN" altLang="en-US"/>
          </a:p>
        </p:txBody>
      </p:sp>
      <p:sp>
        <p:nvSpPr>
          <p:cNvPr id="30" name="圆角矩形 29"/>
          <p:cNvSpPr/>
          <p:nvPr>
            <p:custDataLst>
              <p:tags r:id="rId19"/>
            </p:custDataLst>
          </p:nvPr>
        </p:nvSpPr>
        <p:spPr>
          <a:xfrm>
            <a:off x="7223125" y="46278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自主移动</a:t>
            </a:r>
            <a:endParaRPr lang="zh-CN" altLang="en-US"/>
          </a:p>
        </p:txBody>
      </p:sp>
      <p:sp>
        <p:nvSpPr>
          <p:cNvPr id="31" name="文本框 30"/>
          <p:cNvSpPr txBox="1"/>
          <p:nvPr>
            <p:custDataLst>
              <p:tags r:id="rId20"/>
            </p:custDataLst>
          </p:nvPr>
        </p:nvSpPr>
        <p:spPr>
          <a:xfrm>
            <a:off x="3138170" y="5336540"/>
            <a:ext cx="1313180" cy="521970"/>
          </a:xfrm>
          <a:prstGeom prst="rect">
            <a:avLst/>
          </a:prstGeom>
          <a:noFill/>
          <a:ln w="9525">
            <a:noFill/>
          </a:ln>
        </p:spPr>
        <p:txBody>
          <a:bodyPr wrap="square">
            <a:spAutoFit/>
          </a:bodyPr>
          <a:p>
            <a:pPr indent="0"/>
            <a:r>
              <a:rPr lang="zh-CN" altLang="en-US" sz="1400" b="0">
                <a:solidFill>
                  <a:srgbClr val="FFFF00"/>
                </a:solidFill>
                <a:latin typeface="+mn-ea"/>
              </a:rPr>
              <a:t>机器人自主化</a:t>
            </a:r>
            <a:endParaRPr lang="zh-CN" altLang="en-US" sz="1400" b="0">
              <a:solidFill>
                <a:srgbClr val="FFFF00"/>
              </a:solidFill>
              <a:latin typeface="+mn-ea"/>
            </a:endParaRPr>
          </a:p>
          <a:p>
            <a:pPr indent="0"/>
            <a:r>
              <a:rPr lang="zh-CN" altLang="en-US" sz="1400" b="0">
                <a:solidFill>
                  <a:srgbClr val="FFFF00"/>
                </a:solidFill>
                <a:latin typeface="+mn-ea"/>
              </a:rPr>
              <a:t>底层技术基石</a:t>
            </a:r>
            <a:endParaRPr lang="en-US" altLang="zh-CN" sz="1400" b="0">
              <a:solidFill>
                <a:srgbClr val="FFFF00"/>
              </a:solidFill>
              <a:latin typeface="+mn-ea"/>
            </a:endParaRPr>
          </a:p>
        </p:txBody>
      </p:sp>
      <p:sp>
        <p:nvSpPr>
          <p:cNvPr id="32" name="圆角矩形 31"/>
          <p:cNvSpPr/>
          <p:nvPr>
            <p:custDataLst>
              <p:tags r:id="rId21"/>
            </p:custDataLst>
          </p:nvPr>
        </p:nvSpPr>
        <p:spPr>
          <a:xfrm>
            <a:off x="6463665" y="564324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46" name="椭圆 45"/>
          <p:cNvSpPr/>
          <p:nvPr>
            <p:custDataLst>
              <p:tags r:id="rId22"/>
            </p:custDataLst>
          </p:nvPr>
        </p:nvSpPr>
        <p:spPr>
          <a:xfrm>
            <a:off x="7023735" y="4450080"/>
            <a:ext cx="1333500" cy="1270000"/>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文本框 60"/>
          <p:cNvSpPr txBox="1"/>
          <p:nvPr>
            <p:custDataLst>
              <p:tags r:id="rId23"/>
            </p:custDataLst>
          </p:nvPr>
        </p:nvSpPr>
        <p:spPr>
          <a:xfrm>
            <a:off x="9104630" y="4931410"/>
            <a:ext cx="2506980" cy="306705"/>
          </a:xfrm>
          <a:prstGeom prst="rect">
            <a:avLst/>
          </a:prstGeom>
          <a:noFill/>
          <a:ln w="9525">
            <a:noFill/>
          </a:ln>
        </p:spPr>
        <p:txBody>
          <a:bodyPr wrap="square">
            <a:spAutoFit/>
          </a:bodyPr>
          <a:p>
            <a:pPr indent="0"/>
            <a:r>
              <a:rPr lang="zh-CN" altLang="en-US" sz="1400" b="0">
                <a:solidFill>
                  <a:srgbClr val="FF0000"/>
                </a:solidFill>
                <a:latin typeface="+mn-ea"/>
              </a:rPr>
              <a:t>实现机器人自主化的关键</a:t>
            </a:r>
            <a:endParaRPr lang="zh-CN" altLang="en-US" sz="1400" b="0">
              <a:solidFill>
                <a:srgbClr val="FF0000"/>
              </a:solidFill>
              <a:latin typeface="+mn-ea"/>
            </a:endParaRPr>
          </a:p>
        </p:txBody>
      </p:sp>
      <p:sp>
        <p:nvSpPr>
          <p:cNvPr id="62" name="圆角矩形 61"/>
          <p:cNvSpPr/>
          <p:nvPr>
            <p:custDataLst>
              <p:tags r:id="rId24"/>
            </p:custDataLst>
          </p:nvPr>
        </p:nvSpPr>
        <p:spPr>
          <a:xfrm>
            <a:off x="4479290" y="4241165"/>
            <a:ext cx="4091305" cy="2406650"/>
          </a:xfrm>
          <a:prstGeom prst="roundRect">
            <a:avLst/>
          </a:prstGeom>
          <a:noFill/>
          <a:ln w="19050">
            <a:solidFill>
              <a:srgbClr val="FDF73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3" name="直接箭头连接符 62"/>
          <p:cNvCxnSpPr>
            <a:stCxn id="46" idx="6"/>
            <a:endCxn id="61" idx="1"/>
          </p:cNvCxnSpPr>
          <p:nvPr>
            <p:custDataLst>
              <p:tags r:id="rId25"/>
            </p:custDataLst>
          </p:nvPr>
        </p:nvCxnSpPr>
        <p:spPr>
          <a:xfrm>
            <a:off x="8357235" y="5085080"/>
            <a:ext cx="74739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2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mph" presetSubtype="0" fill="hold" nodeType="clickEffect">
                                  <p:stCondLst>
                                    <p:cond delay="0"/>
                                  </p:stCondLst>
                                  <p:iterate type="lt">
                                    <p:tmPct val="10000"/>
                                  </p:iterate>
                                  <p:childTnLst>
                                    <p:set>
                                      <p:cBhvr override="childStyle">
                                        <p:cTn id="6" dur="500" autoRev="1" fill="hold"/>
                                        <p:tgtEl>
                                          <p:spTgt spid="26">
                                            <p:txEl>
                                              <p:pRg st="0" end="0"/>
                                            </p:txEl>
                                          </p:spTgt>
                                        </p:tgtEl>
                                        <p:attrNameLst>
                                          <p:attrName>style.color</p:attrName>
                                        </p:attrNameLst>
                                      </p:cBhvr>
                                      <p:to>
                                        <p:clrVal>
                                          <a:srgbClr val="fdf731"/>
                                        </p:clrVal>
                                      </p:to>
                                    </p:set>
                                    <p:set>
                                      <p:cBhvr>
                                        <p:cTn id="7" dur="500" autoRev="1" fill="hold"/>
                                        <p:tgtEl>
                                          <p:spTgt spid="26">
                                            <p:txEl>
                                              <p:pRg st="0" end="0"/>
                                            </p:txEl>
                                          </p:spTgt>
                                        </p:tgtEl>
                                        <p:attrNameLst>
                                          <p:attrName>fillcolor</p:attrName>
                                        </p:attrNameLst>
                                      </p:cBhvr>
                                      <p:to>
                                        <p:clrVal>
                                          <a:srgbClr val="fdf731"/>
                                        </p:clrVal>
                                      </p:to>
                                    </p:set>
                                    <p:set>
                                      <p:cBhvr>
                                        <p:cTn id="8" dur="500" autoRev="1" fill="hold"/>
                                        <p:tgtEl>
                                          <p:spTgt spid="26">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0" presetClass="emph" presetSubtype="0" fill="hold" nodeType="clickEffect">
                                  <p:stCondLst>
                                    <p:cond delay="0"/>
                                  </p:stCondLst>
                                  <p:iterate type="lt">
                                    <p:tmPct val="10000"/>
                                  </p:iterate>
                                  <p:childTnLst>
                                    <p:set>
                                      <p:cBhvr override="childStyle">
                                        <p:cTn id="12" dur="500" autoRev="1" fill="hold"/>
                                        <p:tgtEl>
                                          <p:spTgt spid="26">
                                            <p:txEl>
                                              <p:pRg st="1" end="1"/>
                                            </p:txEl>
                                          </p:spTgt>
                                        </p:tgtEl>
                                        <p:attrNameLst>
                                          <p:attrName>style.color</p:attrName>
                                        </p:attrNameLst>
                                      </p:cBhvr>
                                      <p:to>
                                        <p:clrVal>
                                          <a:srgbClr val="fdf731"/>
                                        </p:clrVal>
                                      </p:to>
                                    </p:set>
                                    <p:set>
                                      <p:cBhvr>
                                        <p:cTn id="13" dur="500" autoRev="1" fill="hold"/>
                                        <p:tgtEl>
                                          <p:spTgt spid="26">
                                            <p:txEl>
                                              <p:pRg st="1" end="1"/>
                                            </p:txEl>
                                          </p:spTgt>
                                        </p:tgtEl>
                                        <p:attrNameLst>
                                          <p:attrName>fillcolor</p:attrName>
                                        </p:attrNameLst>
                                      </p:cBhvr>
                                      <p:to>
                                        <p:clrVal>
                                          <a:srgbClr val="fdf731"/>
                                        </p:clrVal>
                                      </p:to>
                                    </p:set>
                                    <p:set>
                                      <p:cBhvr>
                                        <p:cTn id="14" dur="500" autoRev="1" fill="hold"/>
                                        <p:tgtEl>
                                          <p:spTgt spid="26">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0" presetClass="emph" presetSubtype="0" fill="hold" nodeType="clickEffect">
                                  <p:stCondLst>
                                    <p:cond delay="0"/>
                                  </p:stCondLst>
                                  <p:iterate type="lt">
                                    <p:tmPct val="10000"/>
                                  </p:iterate>
                                  <p:childTnLst>
                                    <p:set>
                                      <p:cBhvr override="childStyle">
                                        <p:cTn id="18" dur="500" autoRev="1" fill="hold"/>
                                        <p:tgtEl>
                                          <p:spTgt spid="26">
                                            <p:txEl>
                                              <p:pRg st="2" end="2"/>
                                            </p:txEl>
                                          </p:spTgt>
                                        </p:tgtEl>
                                        <p:attrNameLst>
                                          <p:attrName>style.color</p:attrName>
                                        </p:attrNameLst>
                                      </p:cBhvr>
                                      <p:to>
                                        <p:clrVal>
                                          <a:srgbClr val="fdf731"/>
                                        </p:clrVal>
                                      </p:to>
                                    </p:set>
                                    <p:set>
                                      <p:cBhvr>
                                        <p:cTn id="19" dur="500" autoRev="1" fill="hold"/>
                                        <p:tgtEl>
                                          <p:spTgt spid="26">
                                            <p:txEl>
                                              <p:pRg st="2" end="2"/>
                                            </p:txEl>
                                          </p:spTgt>
                                        </p:tgtEl>
                                        <p:attrNameLst>
                                          <p:attrName>fillcolor</p:attrName>
                                        </p:attrNameLst>
                                      </p:cBhvr>
                                      <p:to>
                                        <p:clrVal>
                                          <a:srgbClr val="fdf731"/>
                                        </p:clrVal>
                                      </p:to>
                                    </p:set>
                                    <p:set>
                                      <p:cBhvr>
                                        <p:cTn id="20" dur="500" autoRev="1" fill="hold"/>
                                        <p:tgtEl>
                                          <p:spTgt spid="26">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20" presetClass="emph" presetSubtype="0" fill="hold" nodeType="clickEffect">
                                  <p:stCondLst>
                                    <p:cond delay="0"/>
                                  </p:stCondLst>
                                  <p:iterate type="lt">
                                    <p:tmPct val="10000"/>
                                  </p:iterate>
                                  <p:childTnLst>
                                    <p:set>
                                      <p:cBhvr override="childStyle">
                                        <p:cTn id="24" dur="500" autoRev="1" fill="hold"/>
                                        <p:tgtEl>
                                          <p:spTgt spid="26">
                                            <p:txEl>
                                              <p:pRg st="3" end="3"/>
                                            </p:txEl>
                                          </p:spTgt>
                                        </p:tgtEl>
                                        <p:attrNameLst>
                                          <p:attrName>style.color</p:attrName>
                                        </p:attrNameLst>
                                      </p:cBhvr>
                                      <p:to>
                                        <p:clrVal>
                                          <a:srgbClr val="fdf731"/>
                                        </p:clrVal>
                                      </p:to>
                                    </p:set>
                                    <p:set>
                                      <p:cBhvr>
                                        <p:cTn id="25" dur="500" autoRev="1" fill="hold"/>
                                        <p:tgtEl>
                                          <p:spTgt spid="26">
                                            <p:txEl>
                                              <p:pRg st="3" end="3"/>
                                            </p:txEl>
                                          </p:spTgt>
                                        </p:tgtEl>
                                        <p:attrNameLst>
                                          <p:attrName>fillcolor</p:attrName>
                                        </p:attrNameLst>
                                      </p:cBhvr>
                                      <p:to>
                                        <p:clrVal>
                                          <a:srgbClr val="fdf731"/>
                                        </p:clrVal>
                                      </p:to>
                                    </p:set>
                                    <p:set>
                                      <p:cBhvr>
                                        <p:cTn id="26" dur="500" autoRev="1" fill="hold"/>
                                        <p:tgtEl>
                                          <p:spTgt spid="26">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linds(horizontal)">
                                      <p:cBhvr>
                                        <p:cTn id="31" dur="500"/>
                                        <p:tgtEl>
                                          <p:spTgt spid="3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blinds(horizontal)">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linds(horizontal)">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blinds(horizontal)">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linds(horizontal)">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blinds(horizontal)">
                                      <p:cBhvr>
                                        <p:cTn id="64" dur="500"/>
                                        <p:tgtEl>
                                          <p:spTgt spid="46"/>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blinds(horizontal)">
                                      <p:cBhvr>
                                        <p:cTn id="67" dur="500"/>
                                        <p:tgtEl>
                                          <p:spTgt spid="61"/>
                                        </p:tgtEl>
                                      </p:cBhvr>
                                    </p:animEffect>
                                  </p:childTnLst>
                                </p:cTn>
                              </p:par>
                              <p:par>
                                <p:cTn id="68" presetID="3" presetClass="entr" presetSubtype="10"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blinds(horizontal)">
                                      <p:cBhvr>
                                        <p:cTn id="7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2" grpId="0" bldLvl="0" animBg="1"/>
      <p:bldP spid="27" grpId="0" bldLvl="0" animBg="1"/>
      <p:bldP spid="28" grpId="0" bldLvl="0" animBg="1"/>
      <p:bldP spid="29" grpId="0" bldLvl="0" animBg="1"/>
      <p:bldP spid="30" grpId="0" bldLvl="0" animBg="1"/>
      <p:bldP spid="32" grpId="0" bldLvl="0" animBg="1"/>
      <p:bldP spid="46" grpId="0" bldLvl="0" animBg="1"/>
      <p:bldP spid="61"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79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7.5 基于因子图的状态估计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12598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非线性最小二乘估计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直接求解方法</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优化方法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各种优化方法对比</a:t>
            </a:r>
            <a:endParaRPr lang="zh-CN" altLang="en-US" sz="1400" b="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常用优化工具</a:t>
            </a:r>
            <a:endParaRPr lang="zh-CN" altLang="en-US" sz="1400" b="0">
              <a:solidFill>
                <a:schemeClr val="bg1"/>
              </a:solidFill>
              <a:latin typeface="+mn-ea"/>
              <a:sym typeface="+mn-ea"/>
            </a:endParaRPr>
          </a:p>
        </p:txBody>
      </p:sp>
      <p:sp>
        <p:nvSpPr>
          <p:cNvPr id="3" name="文本框 2"/>
          <p:cNvSpPr txBox="1"/>
          <p:nvPr/>
        </p:nvSpPr>
        <p:spPr>
          <a:xfrm>
            <a:off x="3261360" y="1668145"/>
            <a:ext cx="7463790" cy="306705"/>
          </a:xfrm>
          <a:prstGeom prst="rect">
            <a:avLst/>
          </a:prstGeom>
          <a:noFill/>
          <a:ln w="9525">
            <a:noFill/>
          </a:ln>
        </p:spPr>
        <p:txBody>
          <a:bodyPr wrap="square">
            <a:spAutoFit/>
          </a:bodyPr>
          <a:p>
            <a:pPr indent="0">
              <a:lnSpc>
                <a:spcPct val="100000"/>
              </a:lnSpc>
              <a:buFont typeface="Wingdings" panose="05000000000000000000" charset="0"/>
              <a:buNone/>
            </a:pPr>
            <a:r>
              <a:rPr lang="zh-CN" altLang="en-US" sz="1400">
                <a:solidFill>
                  <a:srgbClr val="FFFF00"/>
                </a:solidFill>
                <a:latin typeface="+mn-ea"/>
                <a:sym typeface="+mn-ea"/>
              </a:rPr>
              <a:t>以因子图（表示）、完全</a:t>
            </a:r>
            <a:r>
              <a:rPr lang="en-US" altLang="zh-CN" sz="1400">
                <a:solidFill>
                  <a:srgbClr val="FFFF00"/>
                </a:solidFill>
                <a:latin typeface="+mn-ea"/>
                <a:sym typeface="+mn-ea"/>
              </a:rPr>
              <a:t>SLAM(</a:t>
            </a:r>
            <a:r>
              <a:rPr lang="zh-CN" altLang="en-US" sz="1400">
                <a:solidFill>
                  <a:srgbClr val="FFFF00"/>
                </a:solidFill>
                <a:latin typeface="+mn-ea"/>
                <a:sym typeface="+mn-ea"/>
              </a:rPr>
              <a:t>待估问题</a:t>
            </a:r>
            <a:r>
              <a:rPr lang="en-US" altLang="zh-CN" sz="1400">
                <a:solidFill>
                  <a:srgbClr val="FFFF00"/>
                </a:solidFill>
                <a:latin typeface="+mn-ea"/>
                <a:sym typeface="+mn-ea"/>
              </a:rPr>
              <a:t>)</a:t>
            </a:r>
            <a:r>
              <a:rPr lang="zh-CN" altLang="en-US" sz="1400">
                <a:solidFill>
                  <a:srgbClr val="FFFF00"/>
                </a:solidFill>
                <a:latin typeface="+mn-ea"/>
                <a:sym typeface="+mn-ea"/>
              </a:rPr>
              <a:t>、最小二乘估计（求解方法）这种情况为例来讨论：</a:t>
            </a:r>
            <a:endParaRPr lang="zh-CN" altLang="en-US" sz="1400" b="0">
              <a:solidFill>
                <a:srgbClr val="FFFF00"/>
              </a:solidFill>
              <a:latin typeface="+mn-ea"/>
              <a:sym typeface="+mn-ea"/>
            </a:endParaRPr>
          </a:p>
        </p:txBody>
      </p:sp>
      <p:sp>
        <p:nvSpPr>
          <p:cNvPr id="8" name="右箭头 7"/>
          <p:cNvSpPr/>
          <p:nvPr/>
        </p:nvSpPr>
        <p:spPr>
          <a:xfrm>
            <a:off x="2546985" y="1684020"/>
            <a:ext cx="523240"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文本框 58"/>
          <p:cNvSpPr txBox="1"/>
          <p:nvPr/>
        </p:nvSpPr>
        <p:spPr>
          <a:xfrm>
            <a:off x="2991485" y="6593205"/>
            <a:ext cx="566102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关于公式的具体数学推导，将在第</a:t>
            </a:r>
            <a:r>
              <a:rPr lang="en-US" altLang="zh-CN" sz="1000" b="0">
                <a:solidFill>
                  <a:srgbClr val="FFFF00"/>
                </a:solidFill>
                <a:latin typeface="+mn-ea"/>
              </a:rPr>
              <a:t>2</a:t>
            </a:r>
            <a:r>
              <a:rPr lang="zh-CN" altLang="en-US" sz="1000" b="0">
                <a:solidFill>
                  <a:srgbClr val="FFFF00"/>
                </a:solidFill>
                <a:latin typeface="+mn-ea"/>
              </a:rPr>
              <a:t>季课程中详细讨论</a:t>
            </a:r>
            <a:endParaRPr lang="zh-CN" altLang="en-US" sz="1000" b="0">
              <a:solidFill>
                <a:srgbClr val="FFFF00"/>
              </a:solidFill>
              <a:latin typeface="+mn-ea"/>
            </a:endParaRPr>
          </a:p>
        </p:txBody>
      </p:sp>
      <p:graphicFrame>
        <p:nvGraphicFramePr>
          <p:cNvPr id="4" name="对象 -2147481417"/>
          <p:cNvGraphicFramePr>
            <a:graphicFrameLocks noChangeAspect="1"/>
          </p:cNvGraphicFramePr>
          <p:nvPr/>
        </p:nvGraphicFramePr>
        <p:xfrm>
          <a:off x="8216265" y="3716020"/>
          <a:ext cx="3860800" cy="1905000"/>
        </p:xfrm>
        <a:graphic>
          <a:graphicData uri="http://schemas.openxmlformats.org/presentationml/2006/ole">
            <mc:AlternateContent xmlns:mc="http://schemas.openxmlformats.org/markup-compatibility/2006">
              <mc:Choice xmlns:v="urn:schemas-microsoft-com:vml" Requires="v">
                <p:oleObj spid="_x0000_s58" name="" r:id="rId6" imgW="3860800" imgH="1905000" progId="Equation.KSEE3">
                  <p:embed/>
                </p:oleObj>
              </mc:Choice>
              <mc:Fallback>
                <p:oleObj name="" r:id="rId6" imgW="3860800" imgH="1905000" progId="Equation.KSEE3">
                  <p:embed/>
                  <p:pic>
                    <p:nvPicPr>
                      <p:cNvPr id="0" name="图片 39"/>
                      <p:cNvPicPr/>
                      <p:nvPr/>
                    </p:nvPicPr>
                    <p:blipFill>
                      <a:blip r:embed="rId7"/>
                      <a:stretch>
                        <a:fillRect/>
                      </a:stretch>
                    </p:blipFill>
                    <p:spPr>
                      <a:xfrm>
                        <a:off x="8216265" y="3716020"/>
                        <a:ext cx="3860800" cy="1905000"/>
                      </a:xfrm>
                      <a:prstGeom prst="rect">
                        <a:avLst/>
                      </a:prstGeom>
                      <a:solidFill>
                        <a:schemeClr val="bg1"/>
                      </a:solidFill>
                      <a:ln w="38100">
                        <a:noFill/>
                        <a:miter/>
                      </a:ln>
                    </p:spPr>
                  </p:pic>
                </p:oleObj>
              </mc:Fallback>
            </mc:AlternateContent>
          </a:graphicData>
        </a:graphic>
      </p:graphicFrame>
      <p:sp>
        <p:nvSpPr>
          <p:cNvPr id="5" name="文本框 4"/>
          <p:cNvSpPr txBox="1"/>
          <p:nvPr/>
        </p:nvSpPr>
        <p:spPr>
          <a:xfrm>
            <a:off x="6078855" y="4126865"/>
            <a:ext cx="2173605" cy="706755"/>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最小二乘估计</a:t>
            </a:r>
            <a:endParaRPr lang="zh-CN" altLang="en-US" sz="1000" b="0">
              <a:solidFill>
                <a:srgbClr val="FFFF00"/>
              </a:solidFill>
              <a:latin typeface="+mn-ea"/>
            </a:endParaRPr>
          </a:p>
          <a:p>
            <a:pPr indent="0" algn="ctr">
              <a:lnSpc>
                <a:spcPct val="200000"/>
              </a:lnSpc>
              <a:buFont typeface="Wingdings" panose="05000000000000000000" charset="0"/>
              <a:buNone/>
            </a:pPr>
            <a:r>
              <a:rPr lang="zh-CN" altLang="en-US" sz="1000" b="0">
                <a:solidFill>
                  <a:srgbClr val="FFFF00"/>
                </a:solidFill>
                <a:latin typeface="+mn-ea"/>
              </a:rPr>
              <a:t>（实际一般为非线性最小二乘估计）</a:t>
            </a:r>
            <a:endParaRPr lang="zh-CN" altLang="en-US" sz="1000" b="0">
              <a:solidFill>
                <a:srgbClr val="FFFF00"/>
              </a:solidFill>
              <a:latin typeface="+mn-ea"/>
            </a:endParaRPr>
          </a:p>
        </p:txBody>
      </p:sp>
      <p:pic>
        <p:nvPicPr>
          <p:cNvPr id="60" name="图片 59" descr="图片2"/>
          <p:cNvPicPr>
            <a:picLocks noChangeAspect="1"/>
          </p:cNvPicPr>
          <p:nvPr/>
        </p:nvPicPr>
        <p:blipFill>
          <a:blip r:embed="rId8"/>
          <a:stretch>
            <a:fillRect/>
          </a:stretch>
        </p:blipFill>
        <p:spPr>
          <a:xfrm>
            <a:off x="790575" y="3843020"/>
            <a:ext cx="5328920" cy="1778000"/>
          </a:xfrm>
          <a:prstGeom prst="rect">
            <a:avLst/>
          </a:prstGeom>
        </p:spPr>
      </p:pic>
      <p:sp>
        <p:nvSpPr>
          <p:cNvPr id="61" name="文本框 60"/>
          <p:cNvSpPr txBox="1"/>
          <p:nvPr/>
        </p:nvSpPr>
        <p:spPr>
          <a:xfrm>
            <a:off x="2232660" y="3434715"/>
            <a:ext cx="2583180" cy="398780"/>
          </a:xfrm>
          <a:prstGeom prst="rect">
            <a:avLst/>
          </a:prstGeom>
          <a:noFill/>
          <a:ln w="9525">
            <a:noFill/>
          </a:ln>
        </p:spPr>
        <p:txBody>
          <a:bodyPr wrap="square">
            <a:spAutoFit/>
          </a:bodyPr>
          <a:p>
            <a:pPr indent="0">
              <a:lnSpc>
                <a:spcPct val="200000"/>
              </a:lnSpc>
              <a:buFont typeface="Wingdings" panose="05000000000000000000" charset="0"/>
              <a:buNone/>
            </a:pPr>
            <a:r>
              <a:rPr lang="zh-CN" altLang="en-US" sz="1000" b="0">
                <a:solidFill>
                  <a:srgbClr val="FFFF00"/>
                </a:solidFill>
                <a:latin typeface="+mn-ea"/>
              </a:rPr>
              <a:t>最小二乘约束形式因子图表示的</a:t>
            </a:r>
            <a:r>
              <a:rPr lang="en-US" altLang="zh-CN" sz="1000" b="0">
                <a:solidFill>
                  <a:srgbClr val="FFFF00"/>
                </a:solidFill>
                <a:latin typeface="+mn-ea"/>
              </a:rPr>
              <a:t>SLAM</a:t>
            </a:r>
            <a:r>
              <a:rPr lang="zh-CN" altLang="en-US" sz="1000" b="0">
                <a:solidFill>
                  <a:srgbClr val="FFFF00"/>
                </a:solidFill>
                <a:latin typeface="+mn-ea"/>
              </a:rPr>
              <a:t>问题</a:t>
            </a:r>
            <a:endParaRPr lang="zh-CN" altLang="en-US" sz="1000" b="0">
              <a:solidFill>
                <a:srgbClr val="FFFF00"/>
              </a:solidFill>
              <a:latin typeface="+mn-ea"/>
            </a:endParaRPr>
          </a:p>
        </p:txBody>
      </p:sp>
      <p:cxnSp>
        <p:nvCxnSpPr>
          <p:cNvPr id="62" name="直接箭头连接符 61"/>
          <p:cNvCxnSpPr/>
          <p:nvPr/>
        </p:nvCxnSpPr>
        <p:spPr>
          <a:xfrm>
            <a:off x="6121400" y="4892040"/>
            <a:ext cx="2085340" cy="1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40" name="对象 -2147480835"/>
          <p:cNvGraphicFramePr>
            <a:graphicFrameLocks noChangeAspect="1"/>
          </p:cNvGraphicFramePr>
          <p:nvPr/>
        </p:nvGraphicFramePr>
        <p:xfrm>
          <a:off x="6982460" y="6295073"/>
          <a:ext cx="1346200" cy="370205"/>
        </p:xfrm>
        <a:graphic>
          <a:graphicData uri="http://schemas.openxmlformats.org/presentationml/2006/ole">
            <mc:AlternateContent xmlns:mc="http://schemas.openxmlformats.org/markup-compatibility/2006">
              <mc:Choice xmlns:v="urn:schemas-microsoft-com:vml" Requires="v">
                <p:oleObj spid="_x0000_s63" name="" r:id="rId9" imgW="1346200" imgH="368300" progId="Equation.KSEE3">
                  <p:embed/>
                </p:oleObj>
              </mc:Choice>
              <mc:Fallback>
                <p:oleObj name="" r:id="rId9" imgW="1346200" imgH="368300" progId="Equation.KSEE3">
                  <p:embed/>
                  <p:pic>
                    <p:nvPicPr>
                      <p:cNvPr id="0" name="图片 62"/>
                      <p:cNvPicPr/>
                      <p:nvPr/>
                    </p:nvPicPr>
                    <p:blipFill>
                      <a:blip r:embed="rId10"/>
                      <a:stretch>
                        <a:fillRect/>
                      </a:stretch>
                    </p:blipFill>
                    <p:spPr>
                      <a:xfrm>
                        <a:off x="6982460" y="6295073"/>
                        <a:ext cx="1346200" cy="370205"/>
                      </a:xfrm>
                      <a:prstGeom prst="rect">
                        <a:avLst/>
                      </a:prstGeom>
                      <a:solidFill>
                        <a:schemeClr val="bg1"/>
                      </a:solidFill>
                      <a:ln w="38100">
                        <a:noFill/>
                        <a:miter/>
                      </a:ln>
                    </p:spPr>
                  </p:pic>
                </p:oleObj>
              </mc:Fallback>
            </mc:AlternateContent>
          </a:graphicData>
        </a:graphic>
      </p:graphicFrame>
      <p:cxnSp>
        <p:nvCxnSpPr>
          <p:cNvPr id="64" name="肘形连接符 63"/>
          <p:cNvCxnSpPr/>
          <p:nvPr/>
        </p:nvCxnSpPr>
        <p:spPr>
          <a:xfrm rot="5400000">
            <a:off x="8449945" y="5150485"/>
            <a:ext cx="721995" cy="1567180"/>
          </a:xfrm>
          <a:prstGeom prst="bentConnector3">
            <a:avLst>
              <a:gd name="adj1" fmla="val 19129"/>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7952740" y="5677535"/>
            <a:ext cx="2173605" cy="553085"/>
          </a:xfrm>
          <a:prstGeom prst="rect">
            <a:avLst/>
          </a:prstGeom>
          <a:noFill/>
          <a:ln w="9525">
            <a:noFill/>
          </a:ln>
        </p:spPr>
        <p:txBody>
          <a:bodyPr wrap="square">
            <a:spAutoFit/>
          </a:bodyPr>
          <a:p>
            <a:pPr indent="0" algn="ctr">
              <a:lnSpc>
                <a:spcPct val="150000"/>
              </a:lnSpc>
              <a:buFont typeface="Wingdings" panose="05000000000000000000" charset="0"/>
              <a:buNone/>
            </a:pPr>
            <a:r>
              <a:rPr lang="zh-CN" altLang="en-US" sz="1000" b="0">
                <a:solidFill>
                  <a:srgbClr val="FFFF00"/>
                </a:solidFill>
                <a:latin typeface="+mn-ea"/>
              </a:rPr>
              <a:t>非线性最小二乘估计的通用形式</a:t>
            </a:r>
            <a:endParaRPr lang="zh-CN" altLang="en-US" sz="1000" b="0">
              <a:solidFill>
                <a:srgbClr val="FFFF00"/>
              </a:solidFill>
              <a:latin typeface="+mn-ea"/>
            </a:endParaRPr>
          </a:p>
          <a:p>
            <a:pPr indent="0" algn="ctr">
              <a:lnSpc>
                <a:spcPct val="150000"/>
              </a:lnSpc>
              <a:buFont typeface="Wingdings" panose="05000000000000000000" charset="0"/>
              <a:buNone/>
            </a:pPr>
            <a:r>
              <a:rPr lang="zh-CN" altLang="en-US" sz="1000" b="0">
                <a:solidFill>
                  <a:srgbClr val="FFFF00"/>
                </a:solidFill>
                <a:latin typeface="+mn-ea"/>
              </a:rPr>
              <a:t>（严格说是，非线性</a:t>
            </a:r>
            <a:r>
              <a:rPr lang="zh-CN" altLang="en-US" sz="1000" b="1" u="sng">
                <a:solidFill>
                  <a:srgbClr val="FF0000"/>
                </a:solidFill>
                <a:latin typeface="+mn-ea"/>
              </a:rPr>
              <a:t>加权</a:t>
            </a:r>
            <a:r>
              <a:rPr lang="zh-CN" altLang="en-US" sz="1000" b="0">
                <a:solidFill>
                  <a:srgbClr val="FFFF00"/>
                </a:solidFill>
                <a:latin typeface="+mn-ea"/>
              </a:rPr>
              <a:t>最小二乘）</a:t>
            </a:r>
            <a:endParaRPr lang="zh-CN" altLang="en-US" sz="1000" b="0">
              <a:solidFill>
                <a:srgbClr val="FFFF00"/>
              </a:solidFill>
              <a:latin typeface="+mn-ea"/>
            </a:endParaRPr>
          </a:p>
        </p:txBody>
      </p:sp>
      <p:sp>
        <p:nvSpPr>
          <p:cNvPr id="9" name="椭圆 8"/>
          <p:cNvSpPr/>
          <p:nvPr/>
        </p:nvSpPr>
        <p:spPr>
          <a:xfrm>
            <a:off x="8103235" y="6433185"/>
            <a:ext cx="242570" cy="15494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肘形连接符 9"/>
          <p:cNvCxnSpPr>
            <a:endCxn id="9" idx="6"/>
          </p:cNvCxnSpPr>
          <p:nvPr/>
        </p:nvCxnSpPr>
        <p:spPr>
          <a:xfrm rot="10800000" flipV="1">
            <a:off x="8345805" y="6171565"/>
            <a:ext cx="944880" cy="339090"/>
          </a:xfrm>
          <a:prstGeom prst="bentConnector3">
            <a:avLst>
              <a:gd name="adj1" fmla="val -268"/>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4815840" y="5781675"/>
            <a:ext cx="1612265" cy="398780"/>
          </a:xfrm>
          <a:prstGeom prst="rect">
            <a:avLst/>
          </a:prstGeom>
          <a:noFill/>
          <a:ln w="9525">
            <a:noFill/>
          </a:ln>
        </p:spPr>
        <p:txBody>
          <a:bodyPr wrap="square">
            <a:spAutoFit/>
          </a:bodyPr>
          <a:p>
            <a:pPr indent="0" algn="l">
              <a:lnSpc>
                <a:spcPct val="100000"/>
              </a:lnSpc>
              <a:buFont typeface="Wingdings" panose="05000000000000000000" charset="0"/>
              <a:buNone/>
            </a:pPr>
            <a:r>
              <a:rPr lang="zh-CN" altLang="en-US" sz="1000" b="0">
                <a:solidFill>
                  <a:srgbClr val="FFFF00"/>
                </a:solidFill>
                <a:latin typeface="+mn-ea"/>
              </a:rPr>
              <a:t>思考：</a:t>
            </a:r>
            <a:endParaRPr lang="zh-CN" altLang="en-US" sz="1000" b="0">
              <a:solidFill>
                <a:srgbClr val="FFFF00"/>
              </a:solidFill>
              <a:latin typeface="+mn-ea"/>
            </a:endParaRPr>
          </a:p>
          <a:p>
            <a:pPr indent="0" algn="l">
              <a:lnSpc>
                <a:spcPct val="100000"/>
              </a:lnSpc>
              <a:buFont typeface="Wingdings" panose="05000000000000000000" charset="0"/>
              <a:buNone/>
            </a:pPr>
            <a:r>
              <a:rPr lang="zh-CN" altLang="en-US" sz="1000" b="0">
                <a:solidFill>
                  <a:srgbClr val="FFFF00"/>
                </a:solidFill>
                <a:latin typeface="+mn-ea"/>
              </a:rPr>
              <a:t>这里的</a:t>
            </a:r>
            <a:r>
              <a:rPr lang="zh-CN" altLang="en-US" sz="1000" b="1" u="sng">
                <a:solidFill>
                  <a:srgbClr val="FF0000"/>
                </a:solidFill>
                <a:latin typeface="+mn-ea"/>
              </a:rPr>
              <a:t>非线性</a:t>
            </a:r>
            <a:r>
              <a:rPr lang="zh-CN" altLang="en-US" sz="1000" b="0">
                <a:solidFill>
                  <a:srgbClr val="FFFF00"/>
                </a:solidFill>
                <a:latin typeface="+mn-ea"/>
              </a:rPr>
              <a:t>是指什么？</a:t>
            </a:r>
            <a:endParaRPr lang="zh-CN" altLang="en-US" sz="1000" b="0">
              <a:solidFill>
                <a:srgbClr val="FFFF00"/>
              </a:solidFill>
              <a:latin typeface="+mn-ea"/>
            </a:endParaRPr>
          </a:p>
        </p:txBody>
      </p:sp>
      <p:cxnSp>
        <p:nvCxnSpPr>
          <p:cNvPr id="12" name="肘形连接符 11"/>
          <p:cNvCxnSpPr/>
          <p:nvPr/>
        </p:nvCxnSpPr>
        <p:spPr>
          <a:xfrm>
            <a:off x="6315075" y="6102985"/>
            <a:ext cx="1511935" cy="290830"/>
          </a:xfrm>
          <a:prstGeom prst="bentConnector3">
            <a:avLst>
              <a:gd name="adj1" fmla="val 10004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7">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blinds(horizontal)">
                                      <p:cBhvr>
                                        <p:cTn id="19" dur="500"/>
                                        <p:tgtEl>
                                          <p:spTgt spid="61"/>
                                        </p:tgtEl>
                                      </p:cBhvr>
                                    </p:animEffect>
                                  </p:childTnLst>
                                </p:cTn>
                              </p:par>
                              <p:par>
                                <p:cTn id="20" presetID="3" presetClass="entr" presetSubtype="1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blinds(horizontal)">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par>
                                <p:cTn id="28" presetID="3" presetClass="entr" presetSubtype="1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blinds(horizontal)">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blinds(horizontal)">
                                      <p:cBhvr>
                                        <p:cTn id="40" dur="500"/>
                                        <p:tgtEl>
                                          <p:spTgt spid="6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blinds(horizontal)">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blinds(horizontal)">
                                      <p:cBhvr>
                                        <p:cTn id="48" dur="5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linds(horizontal)">
                                      <p:cBhvr>
                                        <p:cTn id="53" dur="500"/>
                                        <p:tgtEl>
                                          <p:spTgt spid="1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linds(horizontal)">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blinds(horizontal)">
                                      <p:cBhvr>
                                        <p:cTn id="61" dur="500"/>
                                        <p:tgtEl>
                                          <p:spTgt spid="66"/>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blinds(horizontal)">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blinds(horizontal)">
                                      <p:cBhvr>
                                        <p:cTn id="7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p:bldP spid="61" grpId="0"/>
      <p:bldP spid="5" grpId="0"/>
      <p:bldP spid="65" grpId="0"/>
      <p:bldP spid="9" grpId="0" animBg="1"/>
      <p:bldP spid="66" grpId="0"/>
      <p:bldP spid="59"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80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7.5 基于因子图的状态估计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12598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非线性最小二乘估计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直接求解方法</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优化方法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各种优化方法对比</a:t>
            </a:r>
            <a:endParaRPr lang="zh-CN" altLang="en-US" sz="1400" b="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常用优化工具</a:t>
            </a:r>
            <a:endParaRPr lang="zh-CN" altLang="en-US" sz="1400" b="0">
              <a:solidFill>
                <a:schemeClr val="bg1"/>
              </a:solidFill>
              <a:latin typeface="+mn-ea"/>
              <a:sym typeface="+mn-ea"/>
            </a:endParaRPr>
          </a:p>
        </p:txBody>
      </p:sp>
      <p:graphicFrame>
        <p:nvGraphicFramePr>
          <p:cNvPr id="14" name="对象 -2147480835"/>
          <p:cNvGraphicFramePr>
            <a:graphicFrameLocks noChangeAspect="1"/>
          </p:cNvGraphicFramePr>
          <p:nvPr/>
        </p:nvGraphicFramePr>
        <p:xfrm>
          <a:off x="2883535" y="1477328"/>
          <a:ext cx="1346200" cy="370205"/>
        </p:xfrm>
        <a:graphic>
          <a:graphicData uri="http://schemas.openxmlformats.org/presentationml/2006/ole">
            <mc:AlternateContent xmlns:mc="http://schemas.openxmlformats.org/markup-compatibility/2006">
              <mc:Choice xmlns:v="urn:schemas-microsoft-com:vml" Requires="v">
                <p:oleObj spid="_x0000_s16" name="" r:id="rId6" imgW="1346200" imgH="368300" progId="Equation.KSEE3">
                  <p:embed/>
                </p:oleObj>
              </mc:Choice>
              <mc:Fallback>
                <p:oleObj name="" r:id="rId6" imgW="1346200" imgH="368300" progId="Equation.KSEE3">
                  <p:embed/>
                  <p:pic>
                    <p:nvPicPr>
                      <p:cNvPr id="0" name="图片 62"/>
                      <p:cNvPicPr/>
                      <p:nvPr/>
                    </p:nvPicPr>
                    <p:blipFill>
                      <a:blip r:embed="rId7"/>
                      <a:stretch>
                        <a:fillRect/>
                      </a:stretch>
                    </p:blipFill>
                    <p:spPr>
                      <a:xfrm>
                        <a:off x="2883535" y="1477328"/>
                        <a:ext cx="1346200" cy="370205"/>
                      </a:xfrm>
                      <a:prstGeom prst="rect">
                        <a:avLst/>
                      </a:prstGeom>
                      <a:solidFill>
                        <a:schemeClr val="bg1"/>
                      </a:solidFill>
                      <a:ln w="38100">
                        <a:noFill/>
                        <a:miter/>
                      </a:ln>
                    </p:spPr>
                  </p:pic>
                </p:oleObj>
              </mc:Fallback>
            </mc:AlternateContent>
          </a:graphicData>
        </a:graphic>
      </p:graphicFrame>
      <p:sp>
        <p:nvSpPr>
          <p:cNvPr id="17" name="文本框 16"/>
          <p:cNvSpPr txBox="1"/>
          <p:nvPr/>
        </p:nvSpPr>
        <p:spPr>
          <a:xfrm>
            <a:off x="2439035" y="1082040"/>
            <a:ext cx="217360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非线性最小二乘问题</a:t>
            </a:r>
            <a:endParaRPr lang="zh-CN" altLang="en-US" sz="1000" b="0">
              <a:solidFill>
                <a:srgbClr val="FFFF00"/>
              </a:solidFill>
              <a:latin typeface="+mn-ea"/>
            </a:endParaRPr>
          </a:p>
        </p:txBody>
      </p:sp>
      <p:graphicFrame>
        <p:nvGraphicFramePr>
          <p:cNvPr id="18" name="对象 -2147480831"/>
          <p:cNvGraphicFramePr>
            <a:graphicFrameLocks noChangeAspect="1"/>
          </p:cNvGraphicFramePr>
          <p:nvPr/>
        </p:nvGraphicFramePr>
        <p:xfrm>
          <a:off x="3300095" y="2179638"/>
          <a:ext cx="5105400" cy="421005"/>
        </p:xfrm>
        <a:graphic>
          <a:graphicData uri="http://schemas.openxmlformats.org/presentationml/2006/ole">
            <mc:AlternateContent xmlns:mc="http://schemas.openxmlformats.org/markup-compatibility/2006">
              <mc:Choice xmlns:v="urn:schemas-microsoft-com:vml" Requires="v">
                <p:oleObj spid="_x0000_s3076" name="" r:id="rId8" imgW="5105400" imgH="419100" progId="Equation.KSEE3">
                  <p:embed/>
                </p:oleObj>
              </mc:Choice>
              <mc:Fallback>
                <p:oleObj name="" r:id="rId8" imgW="5105400" imgH="419100" progId="Equation.KSEE3">
                  <p:embed/>
                  <p:pic>
                    <p:nvPicPr>
                      <p:cNvPr id="0" name="图片 3075"/>
                      <p:cNvPicPr/>
                      <p:nvPr/>
                    </p:nvPicPr>
                    <p:blipFill>
                      <a:blip r:embed="rId9"/>
                      <a:stretch>
                        <a:fillRect/>
                      </a:stretch>
                    </p:blipFill>
                    <p:spPr>
                      <a:xfrm>
                        <a:off x="3300095" y="2179638"/>
                        <a:ext cx="5105400" cy="421005"/>
                      </a:xfrm>
                      <a:prstGeom prst="rect">
                        <a:avLst/>
                      </a:prstGeom>
                      <a:solidFill>
                        <a:schemeClr val="bg1"/>
                      </a:solidFill>
                      <a:ln w="38100">
                        <a:noFill/>
                        <a:miter/>
                      </a:ln>
                    </p:spPr>
                  </p:pic>
                </p:oleObj>
              </mc:Fallback>
            </mc:AlternateContent>
          </a:graphicData>
        </a:graphic>
      </p:graphicFrame>
      <p:sp>
        <p:nvSpPr>
          <p:cNvPr id="19" name="文本框 18"/>
          <p:cNvSpPr txBox="1"/>
          <p:nvPr/>
        </p:nvSpPr>
        <p:spPr>
          <a:xfrm>
            <a:off x="3051175" y="1838325"/>
            <a:ext cx="217360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泰勒展开进行线性化近似</a:t>
            </a:r>
            <a:endParaRPr lang="zh-CN" altLang="en-US" sz="1000" b="0">
              <a:solidFill>
                <a:srgbClr val="FFFF00"/>
              </a:solidFill>
              <a:latin typeface="+mn-ea"/>
            </a:endParaRPr>
          </a:p>
        </p:txBody>
      </p:sp>
      <p:graphicFrame>
        <p:nvGraphicFramePr>
          <p:cNvPr id="20" name="对象 -2147480824"/>
          <p:cNvGraphicFramePr>
            <a:graphicFrameLocks noChangeAspect="1"/>
          </p:cNvGraphicFramePr>
          <p:nvPr/>
        </p:nvGraphicFramePr>
        <p:xfrm>
          <a:off x="3299778" y="2703513"/>
          <a:ext cx="2741295" cy="709295"/>
        </p:xfrm>
        <a:graphic>
          <a:graphicData uri="http://schemas.openxmlformats.org/presentationml/2006/ole">
            <mc:AlternateContent xmlns:mc="http://schemas.openxmlformats.org/markup-compatibility/2006">
              <mc:Choice xmlns:v="urn:schemas-microsoft-com:vml" Requires="v">
                <p:oleObj spid="_x0000_s21" name="" r:id="rId10" imgW="2743200" imgH="711200" progId="Equation.KSEE3">
                  <p:embed/>
                </p:oleObj>
              </mc:Choice>
              <mc:Fallback>
                <p:oleObj name="" r:id="rId10" imgW="2743200" imgH="711200" progId="Equation.KSEE3">
                  <p:embed/>
                  <p:pic>
                    <p:nvPicPr>
                      <p:cNvPr id="0" name="图片 5"/>
                      <p:cNvPicPr/>
                      <p:nvPr/>
                    </p:nvPicPr>
                    <p:blipFill>
                      <a:blip r:embed="rId11"/>
                      <a:stretch>
                        <a:fillRect/>
                      </a:stretch>
                    </p:blipFill>
                    <p:spPr>
                      <a:xfrm>
                        <a:off x="3299778" y="2703513"/>
                        <a:ext cx="2741295" cy="709295"/>
                      </a:xfrm>
                      <a:prstGeom prst="rect">
                        <a:avLst/>
                      </a:prstGeom>
                      <a:solidFill>
                        <a:schemeClr val="bg1"/>
                      </a:solidFill>
                      <a:ln w="38100">
                        <a:noFill/>
                        <a:miter/>
                      </a:ln>
                    </p:spPr>
                  </p:pic>
                </p:oleObj>
              </mc:Fallback>
            </mc:AlternateContent>
          </a:graphicData>
        </a:graphic>
      </p:graphicFrame>
      <p:sp>
        <p:nvSpPr>
          <p:cNvPr id="22" name="文本框 21"/>
          <p:cNvSpPr txBox="1"/>
          <p:nvPr/>
        </p:nvSpPr>
        <p:spPr>
          <a:xfrm>
            <a:off x="5663565" y="2811145"/>
            <a:ext cx="217360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（一般取一阶泰勒展开）</a:t>
            </a:r>
            <a:endParaRPr lang="zh-CN" altLang="en-US" sz="1000" b="0">
              <a:solidFill>
                <a:srgbClr val="FFFF00"/>
              </a:solidFill>
              <a:latin typeface="+mn-ea"/>
            </a:endParaRPr>
          </a:p>
        </p:txBody>
      </p:sp>
      <p:graphicFrame>
        <p:nvGraphicFramePr>
          <p:cNvPr id="23" name="对象 -2147480818"/>
          <p:cNvGraphicFramePr>
            <a:graphicFrameLocks noChangeAspect="1"/>
          </p:cNvGraphicFramePr>
          <p:nvPr/>
        </p:nvGraphicFramePr>
        <p:xfrm>
          <a:off x="873760" y="3752533"/>
          <a:ext cx="4641850" cy="1777365"/>
        </p:xfrm>
        <a:graphic>
          <a:graphicData uri="http://schemas.openxmlformats.org/presentationml/2006/ole">
            <mc:AlternateContent xmlns:mc="http://schemas.openxmlformats.org/markup-compatibility/2006">
              <mc:Choice xmlns:v="urn:schemas-microsoft-com:vml" Requires="v">
                <p:oleObj spid="_x0000_s24" name="" r:id="rId12" imgW="4635500" imgH="1777365" progId="Equation.KSEE3">
                  <p:embed/>
                </p:oleObj>
              </mc:Choice>
              <mc:Fallback>
                <p:oleObj name="" r:id="rId12" imgW="4635500" imgH="1777365" progId="Equation.KSEE3">
                  <p:embed/>
                  <p:pic>
                    <p:nvPicPr>
                      <p:cNvPr id="0" name="图片 7"/>
                      <p:cNvPicPr/>
                      <p:nvPr/>
                    </p:nvPicPr>
                    <p:blipFill>
                      <a:blip r:embed="rId13"/>
                      <a:stretch>
                        <a:fillRect/>
                      </a:stretch>
                    </p:blipFill>
                    <p:spPr>
                      <a:xfrm>
                        <a:off x="873760" y="3752533"/>
                        <a:ext cx="4641850" cy="1777365"/>
                      </a:xfrm>
                      <a:prstGeom prst="rect">
                        <a:avLst/>
                      </a:prstGeom>
                      <a:solidFill>
                        <a:schemeClr val="bg1"/>
                      </a:solidFill>
                      <a:ln w="38100">
                        <a:noFill/>
                        <a:miter/>
                      </a:ln>
                    </p:spPr>
                  </p:pic>
                </p:oleObj>
              </mc:Fallback>
            </mc:AlternateContent>
          </a:graphicData>
        </a:graphic>
      </p:graphicFrame>
      <p:sp>
        <p:nvSpPr>
          <p:cNvPr id="25" name="下箭头 24"/>
          <p:cNvSpPr/>
          <p:nvPr/>
        </p:nvSpPr>
        <p:spPr>
          <a:xfrm>
            <a:off x="3101975" y="1904365"/>
            <a:ext cx="197485" cy="17957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6" name="对象 -2147480814"/>
          <p:cNvGraphicFramePr>
            <a:graphicFrameLocks noChangeAspect="1"/>
          </p:cNvGraphicFramePr>
          <p:nvPr/>
        </p:nvGraphicFramePr>
        <p:xfrm>
          <a:off x="4229735" y="5627370"/>
          <a:ext cx="4428490" cy="1168400"/>
        </p:xfrm>
        <a:graphic>
          <a:graphicData uri="http://schemas.openxmlformats.org/presentationml/2006/ole">
            <mc:AlternateContent xmlns:mc="http://schemas.openxmlformats.org/markup-compatibility/2006">
              <mc:Choice xmlns:v="urn:schemas-microsoft-com:vml" Requires="v">
                <p:oleObj spid="_x0000_s27" name="" r:id="rId14" imgW="4431665" imgH="1168400" progId="Equation.KSEE3">
                  <p:embed/>
                </p:oleObj>
              </mc:Choice>
              <mc:Fallback>
                <p:oleObj name="" r:id="rId14" imgW="4431665" imgH="1168400" progId="Equation.KSEE3">
                  <p:embed/>
                  <p:pic>
                    <p:nvPicPr>
                      <p:cNvPr id="0" name="图片 9"/>
                      <p:cNvPicPr/>
                      <p:nvPr/>
                    </p:nvPicPr>
                    <p:blipFill>
                      <a:blip r:embed="rId15"/>
                      <a:stretch>
                        <a:fillRect/>
                      </a:stretch>
                    </p:blipFill>
                    <p:spPr>
                      <a:xfrm>
                        <a:off x="4229735" y="5627370"/>
                        <a:ext cx="4428490" cy="1168400"/>
                      </a:xfrm>
                      <a:prstGeom prst="rect">
                        <a:avLst/>
                      </a:prstGeom>
                      <a:solidFill>
                        <a:schemeClr val="bg1"/>
                      </a:solidFill>
                      <a:ln w="38100">
                        <a:noFill/>
                        <a:miter/>
                      </a:ln>
                    </p:spPr>
                  </p:pic>
                </p:oleObj>
              </mc:Fallback>
            </mc:AlternateContent>
          </a:graphicData>
        </a:graphic>
      </p:graphicFrame>
      <p:sp>
        <p:nvSpPr>
          <p:cNvPr id="28" name="文本框 27"/>
          <p:cNvSpPr txBox="1"/>
          <p:nvPr/>
        </p:nvSpPr>
        <p:spPr>
          <a:xfrm>
            <a:off x="1866900" y="5833110"/>
            <a:ext cx="1263015" cy="398780"/>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000" b="0">
                <a:solidFill>
                  <a:srgbClr val="FFFF00"/>
                </a:solidFill>
                <a:latin typeface="+mn-ea"/>
              </a:rPr>
              <a:t>理想情况</a:t>
            </a:r>
            <a:endParaRPr lang="zh-CN" altLang="en-US" sz="1000" b="0">
              <a:solidFill>
                <a:srgbClr val="FFFF00"/>
              </a:solidFill>
              <a:latin typeface="+mn-ea"/>
            </a:endParaRPr>
          </a:p>
          <a:p>
            <a:pPr indent="0" algn="ctr">
              <a:lnSpc>
                <a:spcPct val="100000"/>
              </a:lnSpc>
              <a:buFont typeface="Wingdings" panose="05000000000000000000" charset="0"/>
              <a:buNone/>
            </a:pPr>
            <a:r>
              <a:rPr lang="zh-CN" altLang="en-US" sz="1000" b="0">
                <a:solidFill>
                  <a:srgbClr val="FFFF00"/>
                </a:solidFill>
                <a:latin typeface="+mn-ea"/>
              </a:rPr>
              <a:t>最小值可取到</a:t>
            </a:r>
            <a:r>
              <a:rPr lang="en-US" altLang="zh-CN" sz="1000" b="0">
                <a:solidFill>
                  <a:srgbClr val="FFFF00"/>
                </a:solidFill>
                <a:latin typeface="+mn-ea"/>
              </a:rPr>
              <a:t>0</a:t>
            </a:r>
            <a:endParaRPr lang="en-US" altLang="zh-CN" sz="1000" b="0">
              <a:solidFill>
                <a:srgbClr val="FFFF00"/>
              </a:solidFill>
              <a:latin typeface="+mn-ea"/>
            </a:endParaRPr>
          </a:p>
        </p:txBody>
      </p:sp>
      <p:sp>
        <p:nvSpPr>
          <p:cNvPr id="29" name="直角上箭头 28"/>
          <p:cNvSpPr/>
          <p:nvPr/>
        </p:nvSpPr>
        <p:spPr>
          <a:xfrm rot="5400000">
            <a:off x="3263900" y="5407025"/>
            <a:ext cx="678815" cy="10998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7675245" y="3312160"/>
            <a:ext cx="109156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Cholesky分解</a:t>
            </a:r>
            <a:endParaRPr lang="zh-CN" altLang="en-US" sz="1000" b="0">
              <a:solidFill>
                <a:schemeClr val="bg1"/>
              </a:solidFill>
              <a:latin typeface="+mn-ea"/>
            </a:endParaRPr>
          </a:p>
        </p:txBody>
      </p:sp>
      <p:graphicFrame>
        <p:nvGraphicFramePr>
          <p:cNvPr id="31" name="对象 -2147480792"/>
          <p:cNvGraphicFramePr>
            <a:graphicFrameLocks noChangeAspect="1"/>
          </p:cNvGraphicFramePr>
          <p:nvPr/>
        </p:nvGraphicFramePr>
        <p:xfrm>
          <a:off x="8766810" y="3003233"/>
          <a:ext cx="3352800" cy="1015365"/>
        </p:xfrm>
        <a:graphic>
          <a:graphicData uri="http://schemas.openxmlformats.org/presentationml/2006/ole">
            <mc:AlternateContent xmlns:mc="http://schemas.openxmlformats.org/markup-compatibility/2006">
              <mc:Choice xmlns:v="urn:schemas-microsoft-com:vml" Requires="v">
                <p:oleObj spid="_x0000_s32" name="" r:id="rId16" imgW="3352800" imgH="1016000" progId="Equation.KSEE3">
                  <p:embed/>
                </p:oleObj>
              </mc:Choice>
              <mc:Fallback>
                <p:oleObj name="" r:id="rId16" imgW="3352800" imgH="1016000" progId="Equation.KSEE3">
                  <p:embed/>
                  <p:pic>
                    <p:nvPicPr>
                      <p:cNvPr id="0" name="图片 15"/>
                      <p:cNvPicPr/>
                      <p:nvPr/>
                    </p:nvPicPr>
                    <p:blipFill>
                      <a:blip r:embed="rId17"/>
                      <a:stretch>
                        <a:fillRect/>
                      </a:stretch>
                    </p:blipFill>
                    <p:spPr>
                      <a:xfrm>
                        <a:off x="8766810" y="3003233"/>
                        <a:ext cx="3352800" cy="1015365"/>
                      </a:xfrm>
                      <a:prstGeom prst="rect">
                        <a:avLst/>
                      </a:prstGeom>
                      <a:solidFill>
                        <a:schemeClr val="bg1"/>
                      </a:solidFill>
                      <a:ln w="38100">
                        <a:noFill/>
                        <a:miter/>
                      </a:ln>
                    </p:spPr>
                  </p:pic>
                </p:oleObj>
              </mc:Fallback>
            </mc:AlternateContent>
          </a:graphicData>
        </a:graphic>
      </p:graphicFrame>
      <p:graphicFrame>
        <p:nvGraphicFramePr>
          <p:cNvPr id="33" name="对象 -2147480778"/>
          <p:cNvGraphicFramePr>
            <a:graphicFrameLocks noChangeAspect="1"/>
          </p:cNvGraphicFramePr>
          <p:nvPr/>
        </p:nvGraphicFramePr>
        <p:xfrm>
          <a:off x="8766810" y="4323398"/>
          <a:ext cx="3268980" cy="992505"/>
        </p:xfrm>
        <a:graphic>
          <a:graphicData uri="http://schemas.openxmlformats.org/presentationml/2006/ole">
            <mc:AlternateContent xmlns:mc="http://schemas.openxmlformats.org/markup-compatibility/2006">
              <mc:Choice xmlns:v="urn:schemas-microsoft-com:vml" Requires="v">
                <p:oleObj spid="_x0000_s34" name="" r:id="rId18" imgW="3263900" imgH="990600" progId="Equation.KSEE3">
                  <p:embed/>
                </p:oleObj>
              </mc:Choice>
              <mc:Fallback>
                <p:oleObj name="" r:id="rId18" imgW="3263900" imgH="990600" progId="Equation.KSEE3">
                  <p:embed/>
                  <p:pic>
                    <p:nvPicPr>
                      <p:cNvPr id="0" name="图片 17"/>
                      <p:cNvPicPr/>
                      <p:nvPr/>
                    </p:nvPicPr>
                    <p:blipFill>
                      <a:blip r:embed="rId19"/>
                      <a:stretch>
                        <a:fillRect/>
                      </a:stretch>
                    </p:blipFill>
                    <p:spPr>
                      <a:xfrm>
                        <a:off x="8766810" y="4323398"/>
                        <a:ext cx="3268980" cy="992505"/>
                      </a:xfrm>
                      <a:prstGeom prst="rect">
                        <a:avLst/>
                      </a:prstGeom>
                      <a:solidFill>
                        <a:schemeClr val="bg1"/>
                      </a:solidFill>
                      <a:ln w="38100">
                        <a:noFill/>
                        <a:miter/>
                      </a:ln>
                    </p:spPr>
                  </p:pic>
                </p:oleObj>
              </mc:Fallback>
            </mc:AlternateContent>
          </a:graphicData>
        </a:graphic>
      </p:graphicFrame>
      <p:sp>
        <p:nvSpPr>
          <p:cNvPr id="35" name="文本框 34"/>
          <p:cNvSpPr txBox="1"/>
          <p:nvPr/>
        </p:nvSpPr>
        <p:spPr>
          <a:xfrm>
            <a:off x="7683500" y="4590415"/>
            <a:ext cx="1091565" cy="398780"/>
          </a:xfrm>
          <a:prstGeom prst="rect">
            <a:avLst/>
          </a:prstGeom>
          <a:noFill/>
          <a:ln w="9525">
            <a:noFill/>
          </a:ln>
        </p:spPr>
        <p:txBody>
          <a:bodyPr wrap="square">
            <a:spAutoFit/>
          </a:bodyPr>
          <a:p>
            <a:pPr indent="0" algn="ctr">
              <a:lnSpc>
                <a:spcPct val="200000"/>
              </a:lnSpc>
              <a:buFont typeface="Wingdings" panose="05000000000000000000" charset="0"/>
              <a:buNone/>
            </a:pPr>
            <a:r>
              <a:rPr lang="en-US" altLang="zh-CN" sz="1000" b="0">
                <a:solidFill>
                  <a:schemeClr val="bg1"/>
                </a:solidFill>
                <a:latin typeface="+mn-ea"/>
              </a:rPr>
              <a:t>QR</a:t>
            </a:r>
            <a:r>
              <a:rPr lang="zh-CN" altLang="en-US" sz="1000" b="0">
                <a:solidFill>
                  <a:schemeClr val="bg1"/>
                </a:solidFill>
                <a:latin typeface="+mn-ea"/>
              </a:rPr>
              <a:t>分解</a:t>
            </a:r>
            <a:endParaRPr lang="zh-CN" altLang="en-US" sz="1000" b="0">
              <a:solidFill>
                <a:schemeClr val="bg1"/>
              </a:solidFill>
              <a:latin typeface="+mn-ea"/>
            </a:endParaRPr>
          </a:p>
        </p:txBody>
      </p:sp>
      <p:cxnSp>
        <p:nvCxnSpPr>
          <p:cNvPr id="36" name="曲线连接符 35"/>
          <p:cNvCxnSpPr/>
          <p:nvPr/>
        </p:nvCxnSpPr>
        <p:spPr>
          <a:xfrm rot="16200000">
            <a:off x="6158865" y="4078605"/>
            <a:ext cx="2082800" cy="9493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endCxn id="31" idx="1"/>
          </p:cNvCxnSpPr>
          <p:nvPr/>
        </p:nvCxnSpPr>
        <p:spPr>
          <a:xfrm flipV="1">
            <a:off x="6803390" y="4789805"/>
            <a:ext cx="880110" cy="5080"/>
          </a:xfrm>
          <a:prstGeom prst="curvedConnector3">
            <a:avLst>
              <a:gd name="adj1" fmla="val 50072"/>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806440" y="5049520"/>
            <a:ext cx="109156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解线性方程</a:t>
            </a:r>
            <a:endParaRPr lang="zh-CN" altLang="en-US" sz="1000" b="0">
              <a:solidFill>
                <a:srgbClr val="FFFF00"/>
              </a:solidFill>
              <a:latin typeface="+mn-ea"/>
            </a:endParaRPr>
          </a:p>
        </p:txBody>
      </p:sp>
    </p:spTree>
    <p:custDataLst>
      <p:tags r:id="rId2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par>
                                <p:cTn id="22" presetID="3" presetClass="entr" presetSubtype="1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horizontal)">
                                      <p:cBhvr>
                                        <p:cTn id="37" dur="500"/>
                                        <p:tgtEl>
                                          <p:spTgt spid="2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blinds(horizontal)">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blinds(horizontal)">
                                      <p:cBhvr>
                                        <p:cTn id="50" dur="500"/>
                                        <p:tgtEl>
                                          <p:spTgt spid="38"/>
                                        </p:tgtEl>
                                      </p:cBhvr>
                                    </p:animEffect>
                                  </p:childTnLst>
                                </p:cTn>
                              </p:par>
                              <p:par>
                                <p:cTn id="51" presetID="3" presetClass="entr" presetSubtype="1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blinds(horizontal)">
                                      <p:cBhvr>
                                        <p:cTn id="53" dur="500"/>
                                        <p:tgtEl>
                                          <p:spTgt spid="36"/>
                                        </p:tgtEl>
                                      </p:cBhvr>
                                    </p:animEffect>
                                  </p:childTnLst>
                                </p:cTn>
                              </p:par>
                              <p:par>
                                <p:cTn id="54" presetID="3" presetClass="entr" presetSubtype="1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blinds(horizontal)">
                                      <p:cBhvr>
                                        <p:cTn id="56" dur="500"/>
                                        <p:tgtEl>
                                          <p:spTgt spid="37"/>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blinds(horizontal)">
                                      <p:cBhvr>
                                        <p:cTn id="59" dur="500"/>
                                        <p:tgtEl>
                                          <p:spTgt spid="30"/>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blinds(horizontal)">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blinds(horizontal)">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linds(horizontal)">
                                      <p:cBhvr>
                                        <p:cTn id="7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animBg="1"/>
      <p:bldP spid="19" grpId="0"/>
      <p:bldP spid="22" grpId="0"/>
      <p:bldP spid="28" grpId="0"/>
      <p:bldP spid="29" grpId="0" animBg="1"/>
      <p:bldP spid="38" grpId="0"/>
      <p:bldP spid="30" grpId="0"/>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81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7.5 基于因子图的状态估计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12598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非线性最小二乘估计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直接求解方法</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rgbClr val="FFFF00"/>
                </a:solidFill>
                <a:latin typeface="+mn-ea"/>
                <a:sym typeface="+mn-ea"/>
              </a:rPr>
              <a:t>优化方法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各种优化方法对比</a:t>
            </a:r>
            <a:endParaRPr lang="zh-CN" altLang="en-US" sz="1400" b="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常用优化工具</a:t>
            </a:r>
            <a:endParaRPr lang="zh-CN" altLang="en-US" sz="1400" b="0">
              <a:solidFill>
                <a:schemeClr val="bg1"/>
              </a:solidFill>
              <a:latin typeface="+mn-ea"/>
              <a:sym typeface="+mn-ea"/>
            </a:endParaRPr>
          </a:p>
        </p:txBody>
      </p:sp>
      <p:sp>
        <p:nvSpPr>
          <p:cNvPr id="3" name="文本框 2"/>
          <p:cNvSpPr txBox="1"/>
          <p:nvPr>
            <p:custDataLst>
              <p:tags r:id="rId6"/>
            </p:custDataLst>
          </p:nvPr>
        </p:nvSpPr>
        <p:spPr>
          <a:xfrm>
            <a:off x="2605405" y="1174115"/>
            <a:ext cx="9584690" cy="521970"/>
          </a:xfrm>
          <a:prstGeom prst="rect">
            <a:avLst/>
          </a:prstGeom>
          <a:noFill/>
          <a:ln w="9525">
            <a:noFill/>
          </a:ln>
        </p:spPr>
        <p:txBody>
          <a:bodyPr wrap="square">
            <a:spAutoFit/>
          </a:bodyPr>
          <a:p>
            <a:pPr indent="0">
              <a:lnSpc>
                <a:spcPct val="100000"/>
              </a:lnSpc>
              <a:buFont typeface="Wingdings" panose="05000000000000000000" charset="0"/>
              <a:buNone/>
            </a:pPr>
            <a:r>
              <a:rPr sz="1400">
                <a:solidFill>
                  <a:srgbClr val="FFFF00"/>
                </a:solidFill>
                <a:latin typeface="+mn-ea"/>
                <a:sym typeface="+mn-ea"/>
              </a:rPr>
              <a:t>由于实际SLAM问题的非线性最小二乘中，很难找到合适的线性化方法，初值也比较难确定，并且代价函数的误差往往不能最小化到0值，所以上面介绍的直接求解方法很难利用在实际问题中。</a:t>
            </a:r>
            <a:r>
              <a:rPr lang="zh-CN" sz="1400">
                <a:solidFill>
                  <a:srgbClr val="FFFF00"/>
                </a:solidFill>
                <a:latin typeface="+mn-ea"/>
                <a:sym typeface="+mn-ea"/>
              </a:rPr>
              <a:t>实际工程中，通常采用优化方法进行迭代求解。</a:t>
            </a:r>
            <a:endParaRPr lang="zh-CN" sz="1400">
              <a:solidFill>
                <a:srgbClr val="FFFF00"/>
              </a:solidFill>
              <a:latin typeface="+mn-ea"/>
              <a:sym typeface="+mn-ea"/>
            </a:endParaRPr>
          </a:p>
        </p:txBody>
      </p:sp>
      <p:graphicFrame>
        <p:nvGraphicFramePr>
          <p:cNvPr id="4" name="对象 -2147480774"/>
          <p:cNvGraphicFramePr>
            <a:graphicFrameLocks noChangeAspect="1"/>
          </p:cNvGraphicFramePr>
          <p:nvPr/>
        </p:nvGraphicFramePr>
        <p:xfrm>
          <a:off x="2537778" y="2738438"/>
          <a:ext cx="1548765" cy="370205"/>
        </p:xfrm>
        <a:graphic>
          <a:graphicData uri="http://schemas.openxmlformats.org/presentationml/2006/ole">
            <mc:AlternateContent xmlns:mc="http://schemas.openxmlformats.org/markup-compatibility/2006">
              <mc:Choice xmlns:v="urn:schemas-microsoft-com:vml" Requires="v">
                <p:oleObj spid="_x0000_s5" name="" r:id="rId7" imgW="1548765" imgH="368300" progId="Equation.KSEE3">
                  <p:embed/>
                </p:oleObj>
              </mc:Choice>
              <mc:Fallback>
                <p:oleObj name="" r:id="rId7" imgW="1548765" imgH="368300" progId="Equation.KSEE3">
                  <p:embed/>
                  <p:pic>
                    <p:nvPicPr>
                      <p:cNvPr id="0" name="图片 27"/>
                      <p:cNvPicPr/>
                      <p:nvPr/>
                    </p:nvPicPr>
                    <p:blipFill>
                      <a:blip r:embed="rId8"/>
                      <a:stretch>
                        <a:fillRect/>
                      </a:stretch>
                    </p:blipFill>
                    <p:spPr>
                      <a:xfrm>
                        <a:off x="2537778" y="2738438"/>
                        <a:ext cx="1548765" cy="370205"/>
                      </a:xfrm>
                      <a:prstGeom prst="rect">
                        <a:avLst/>
                      </a:prstGeom>
                      <a:solidFill>
                        <a:schemeClr val="bg1"/>
                      </a:solidFill>
                      <a:ln w="38100">
                        <a:noFill/>
                        <a:miter/>
                      </a:ln>
                    </p:spPr>
                  </p:pic>
                </p:oleObj>
              </mc:Fallback>
            </mc:AlternateContent>
          </a:graphicData>
        </a:graphic>
      </p:graphicFrame>
      <p:sp>
        <p:nvSpPr>
          <p:cNvPr id="8" name="文本框 7"/>
          <p:cNvSpPr txBox="1"/>
          <p:nvPr/>
        </p:nvSpPr>
        <p:spPr>
          <a:xfrm>
            <a:off x="2099945" y="2240915"/>
            <a:ext cx="217360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非线性最小二乘问题</a:t>
            </a:r>
            <a:endParaRPr lang="zh-CN" altLang="en-US" sz="1000" b="0">
              <a:solidFill>
                <a:srgbClr val="FFFF00"/>
              </a:solidFill>
              <a:latin typeface="+mn-ea"/>
            </a:endParaRPr>
          </a:p>
        </p:txBody>
      </p:sp>
      <p:sp>
        <p:nvSpPr>
          <p:cNvPr id="9" name="文本框 8"/>
          <p:cNvSpPr txBox="1"/>
          <p:nvPr/>
        </p:nvSpPr>
        <p:spPr>
          <a:xfrm>
            <a:off x="2274570" y="3316605"/>
            <a:ext cx="1263015" cy="706755"/>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000" b="0">
                <a:solidFill>
                  <a:srgbClr val="FFFF00"/>
                </a:solidFill>
                <a:latin typeface="+mn-ea"/>
              </a:rPr>
              <a:t>实际情况</a:t>
            </a:r>
            <a:endParaRPr lang="zh-CN" altLang="en-US" sz="1000" b="0">
              <a:solidFill>
                <a:srgbClr val="FFFF00"/>
              </a:solidFill>
              <a:latin typeface="+mn-ea"/>
            </a:endParaRPr>
          </a:p>
          <a:p>
            <a:pPr indent="0" algn="ctr">
              <a:lnSpc>
                <a:spcPct val="100000"/>
              </a:lnSpc>
              <a:buFont typeface="Wingdings" panose="05000000000000000000" charset="0"/>
              <a:buNone/>
            </a:pPr>
            <a:r>
              <a:rPr lang="zh-CN" altLang="en-US" sz="1000" b="0">
                <a:solidFill>
                  <a:srgbClr val="FFFF00"/>
                </a:solidFill>
                <a:latin typeface="+mn-ea"/>
              </a:rPr>
              <a:t>最小值取不到</a:t>
            </a:r>
            <a:r>
              <a:rPr lang="en-US" altLang="zh-CN" sz="1000" b="0">
                <a:solidFill>
                  <a:srgbClr val="FFFF00"/>
                </a:solidFill>
                <a:latin typeface="+mn-ea"/>
              </a:rPr>
              <a:t>0</a:t>
            </a:r>
            <a:endParaRPr lang="en-US" altLang="zh-CN" sz="1000" b="0">
              <a:solidFill>
                <a:srgbClr val="FFFF00"/>
              </a:solidFill>
              <a:latin typeface="+mn-ea"/>
            </a:endParaRPr>
          </a:p>
          <a:p>
            <a:pPr indent="0" algn="ctr">
              <a:lnSpc>
                <a:spcPct val="100000"/>
              </a:lnSpc>
              <a:buFont typeface="Wingdings" panose="05000000000000000000" charset="0"/>
              <a:buNone/>
            </a:pPr>
            <a:r>
              <a:rPr lang="zh-CN" altLang="en-US" sz="1000" b="0">
                <a:solidFill>
                  <a:srgbClr val="FFFF00"/>
                </a:solidFill>
                <a:latin typeface="+mn-ea"/>
              </a:rPr>
              <a:t>初值难确定</a:t>
            </a:r>
            <a:endParaRPr lang="zh-CN" altLang="en-US" sz="1000" b="0">
              <a:solidFill>
                <a:srgbClr val="FFFF00"/>
              </a:solidFill>
              <a:latin typeface="+mn-ea"/>
            </a:endParaRPr>
          </a:p>
          <a:p>
            <a:pPr indent="0" algn="ctr">
              <a:lnSpc>
                <a:spcPct val="100000"/>
              </a:lnSpc>
              <a:buFont typeface="Wingdings" panose="05000000000000000000" charset="0"/>
              <a:buNone/>
            </a:pPr>
            <a:r>
              <a:rPr lang="zh-CN" altLang="en-US" sz="1000" b="0">
                <a:solidFill>
                  <a:srgbClr val="FFFF00"/>
                </a:solidFill>
                <a:latin typeface="+mn-ea"/>
              </a:rPr>
              <a:t>线性化困难</a:t>
            </a:r>
            <a:endParaRPr lang="zh-CN" altLang="en-US" sz="1000" b="0">
              <a:solidFill>
                <a:srgbClr val="FFFF00"/>
              </a:solidFill>
              <a:latin typeface="+mn-ea"/>
            </a:endParaRPr>
          </a:p>
        </p:txBody>
      </p:sp>
      <p:sp>
        <p:nvSpPr>
          <p:cNvPr id="10" name="文本框 9"/>
          <p:cNvSpPr txBox="1"/>
          <p:nvPr/>
        </p:nvSpPr>
        <p:spPr>
          <a:xfrm>
            <a:off x="3627120" y="3686810"/>
            <a:ext cx="1263015" cy="245110"/>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000" b="0">
                <a:solidFill>
                  <a:srgbClr val="FFFF00"/>
                </a:solidFill>
                <a:latin typeface="+mn-ea"/>
              </a:rPr>
              <a:t>迭代策略</a:t>
            </a:r>
            <a:endParaRPr lang="zh-CN" altLang="en-US" sz="1000" b="0">
              <a:solidFill>
                <a:srgbClr val="FFFF00"/>
              </a:solidFill>
              <a:latin typeface="+mn-ea"/>
            </a:endParaRPr>
          </a:p>
        </p:txBody>
      </p:sp>
      <p:sp>
        <p:nvSpPr>
          <p:cNvPr id="12" name="直角上箭头 11"/>
          <p:cNvSpPr/>
          <p:nvPr/>
        </p:nvSpPr>
        <p:spPr>
          <a:xfrm rot="5400000">
            <a:off x="3228975" y="3301365"/>
            <a:ext cx="822960" cy="43878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左大括号 38"/>
          <p:cNvSpPr/>
          <p:nvPr/>
        </p:nvSpPr>
        <p:spPr>
          <a:xfrm>
            <a:off x="4641850" y="2124075"/>
            <a:ext cx="223520" cy="33508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0" name="文本框 39"/>
          <p:cNvSpPr txBox="1"/>
          <p:nvPr/>
        </p:nvSpPr>
        <p:spPr>
          <a:xfrm>
            <a:off x="4890135" y="2076450"/>
            <a:ext cx="109156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梯度下降算法</a:t>
            </a:r>
            <a:endParaRPr lang="zh-CN" altLang="en-US" sz="1000" b="0">
              <a:solidFill>
                <a:schemeClr val="bg1"/>
              </a:solidFill>
              <a:latin typeface="+mn-ea"/>
            </a:endParaRPr>
          </a:p>
        </p:txBody>
      </p:sp>
      <p:sp>
        <p:nvSpPr>
          <p:cNvPr id="41" name="文本框 40"/>
          <p:cNvSpPr txBox="1"/>
          <p:nvPr/>
        </p:nvSpPr>
        <p:spPr>
          <a:xfrm>
            <a:off x="4890135" y="2895600"/>
            <a:ext cx="109156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最速下降算法</a:t>
            </a:r>
            <a:endParaRPr lang="zh-CN" altLang="en-US" sz="1000" b="0">
              <a:solidFill>
                <a:schemeClr val="bg1"/>
              </a:solidFill>
              <a:latin typeface="+mn-ea"/>
            </a:endParaRPr>
          </a:p>
        </p:txBody>
      </p:sp>
      <p:graphicFrame>
        <p:nvGraphicFramePr>
          <p:cNvPr id="42" name="对象 -2147480402"/>
          <p:cNvGraphicFramePr>
            <a:graphicFrameLocks noChangeAspect="1"/>
          </p:cNvGraphicFramePr>
          <p:nvPr/>
        </p:nvGraphicFramePr>
        <p:xfrm>
          <a:off x="6018848" y="2076450"/>
          <a:ext cx="1398905" cy="532130"/>
        </p:xfrm>
        <a:graphic>
          <a:graphicData uri="http://schemas.openxmlformats.org/presentationml/2006/ole">
            <mc:AlternateContent xmlns:mc="http://schemas.openxmlformats.org/markup-compatibility/2006">
              <mc:Choice xmlns:v="urn:schemas-microsoft-com:vml" Requires="v">
                <p:oleObj spid="_x0000_s43" name="" r:id="rId9" imgW="1397000" imgH="533400" progId="Equation.KSEE3">
                  <p:embed/>
                </p:oleObj>
              </mc:Choice>
              <mc:Fallback>
                <p:oleObj name="" r:id="rId9" imgW="1397000" imgH="533400" progId="Equation.KSEE3">
                  <p:embed/>
                  <p:pic>
                    <p:nvPicPr>
                      <p:cNvPr id="0" name="图片 38"/>
                      <p:cNvPicPr/>
                      <p:nvPr/>
                    </p:nvPicPr>
                    <p:blipFill>
                      <a:blip r:embed="rId10"/>
                      <a:stretch>
                        <a:fillRect/>
                      </a:stretch>
                    </p:blipFill>
                    <p:spPr>
                      <a:xfrm>
                        <a:off x="6018848" y="2076450"/>
                        <a:ext cx="1398905" cy="532130"/>
                      </a:xfrm>
                      <a:prstGeom prst="rect">
                        <a:avLst/>
                      </a:prstGeom>
                      <a:solidFill>
                        <a:schemeClr val="bg1"/>
                      </a:solidFill>
                      <a:ln w="38100">
                        <a:noFill/>
                        <a:miter/>
                      </a:ln>
                    </p:spPr>
                  </p:pic>
                </p:oleObj>
              </mc:Fallback>
            </mc:AlternateContent>
          </a:graphicData>
        </a:graphic>
      </p:graphicFrame>
      <p:graphicFrame>
        <p:nvGraphicFramePr>
          <p:cNvPr id="44" name="对象 -2147480399"/>
          <p:cNvGraphicFramePr>
            <a:graphicFrameLocks noChangeAspect="1"/>
          </p:cNvGraphicFramePr>
          <p:nvPr/>
        </p:nvGraphicFramePr>
        <p:xfrm>
          <a:off x="6019165" y="2734628"/>
          <a:ext cx="2183130" cy="786765"/>
        </p:xfrm>
        <a:graphic>
          <a:graphicData uri="http://schemas.openxmlformats.org/presentationml/2006/ole">
            <mc:AlternateContent xmlns:mc="http://schemas.openxmlformats.org/markup-compatibility/2006">
              <mc:Choice xmlns:v="urn:schemas-microsoft-com:vml" Requires="v">
                <p:oleObj spid="_x0000_s45" name="" r:id="rId11" imgW="2184400" imgH="787400" progId="Equation.KSEE3">
                  <p:embed/>
                </p:oleObj>
              </mc:Choice>
              <mc:Fallback>
                <p:oleObj name="" r:id="rId11" imgW="2184400" imgH="787400" progId="Equation.KSEE3">
                  <p:embed/>
                  <p:pic>
                    <p:nvPicPr>
                      <p:cNvPr id="0" name="图片 40"/>
                      <p:cNvPicPr/>
                      <p:nvPr/>
                    </p:nvPicPr>
                    <p:blipFill>
                      <a:blip r:embed="rId12"/>
                      <a:stretch>
                        <a:fillRect/>
                      </a:stretch>
                    </p:blipFill>
                    <p:spPr>
                      <a:xfrm>
                        <a:off x="6019165" y="2734628"/>
                        <a:ext cx="2183130" cy="786765"/>
                      </a:xfrm>
                      <a:prstGeom prst="rect">
                        <a:avLst/>
                      </a:prstGeom>
                      <a:solidFill>
                        <a:schemeClr val="bg1"/>
                      </a:solidFill>
                      <a:ln w="38100">
                        <a:noFill/>
                        <a:miter/>
                      </a:ln>
                    </p:spPr>
                  </p:pic>
                </p:oleObj>
              </mc:Fallback>
            </mc:AlternateContent>
          </a:graphicData>
        </a:graphic>
      </p:graphicFrame>
      <p:sp>
        <p:nvSpPr>
          <p:cNvPr id="46" name="文本框 45"/>
          <p:cNvSpPr txBox="1"/>
          <p:nvPr/>
        </p:nvSpPr>
        <p:spPr>
          <a:xfrm>
            <a:off x="4890135" y="3714750"/>
            <a:ext cx="109156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高斯</a:t>
            </a:r>
            <a:r>
              <a:rPr lang="en-US" altLang="zh-CN" sz="1000" b="0">
                <a:solidFill>
                  <a:schemeClr val="bg1"/>
                </a:solidFill>
                <a:latin typeface="+mn-ea"/>
              </a:rPr>
              <a:t>-</a:t>
            </a:r>
            <a:r>
              <a:rPr lang="zh-CN" altLang="en-US" sz="1000" b="0">
                <a:solidFill>
                  <a:schemeClr val="bg1"/>
                </a:solidFill>
                <a:latin typeface="+mn-ea"/>
              </a:rPr>
              <a:t>牛顿算法</a:t>
            </a:r>
            <a:endParaRPr lang="zh-CN" altLang="en-US" sz="1000" b="0">
              <a:solidFill>
                <a:schemeClr val="bg1"/>
              </a:solidFill>
              <a:latin typeface="+mn-ea"/>
            </a:endParaRPr>
          </a:p>
        </p:txBody>
      </p:sp>
      <p:graphicFrame>
        <p:nvGraphicFramePr>
          <p:cNvPr id="47" name="对象 -2147480396"/>
          <p:cNvGraphicFramePr>
            <a:graphicFrameLocks noChangeAspect="1"/>
          </p:cNvGraphicFramePr>
          <p:nvPr/>
        </p:nvGraphicFramePr>
        <p:xfrm>
          <a:off x="6019165" y="3684270"/>
          <a:ext cx="1675130" cy="509270"/>
        </p:xfrm>
        <a:graphic>
          <a:graphicData uri="http://schemas.openxmlformats.org/presentationml/2006/ole">
            <mc:AlternateContent xmlns:mc="http://schemas.openxmlformats.org/markup-compatibility/2006">
              <mc:Choice xmlns:v="urn:schemas-microsoft-com:vml" Requires="v">
                <p:oleObj spid="_x0000_s48" name="" r:id="rId13" imgW="1676400" imgH="508000" progId="Equation.KSEE3">
                  <p:embed/>
                </p:oleObj>
              </mc:Choice>
              <mc:Fallback>
                <p:oleObj name="" r:id="rId13" imgW="1676400" imgH="508000" progId="Equation.KSEE3">
                  <p:embed/>
                  <p:pic>
                    <p:nvPicPr>
                      <p:cNvPr id="0" name="图片 42"/>
                      <p:cNvPicPr/>
                      <p:nvPr/>
                    </p:nvPicPr>
                    <p:blipFill>
                      <a:blip r:embed="rId14"/>
                      <a:stretch>
                        <a:fillRect/>
                      </a:stretch>
                    </p:blipFill>
                    <p:spPr>
                      <a:xfrm>
                        <a:off x="6019165" y="3684270"/>
                        <a:ext cx="1675130" cy="509270"/>
                      </a:xfrm>
                      <a:prstGeom prst="rect">
                        <a:avLst/>
                      </a:prstGeom>
                      <a:solidFill>
                        <a:schemeClr val="bg1"/>
                      </a:solidFill>
                      <a:ln w="38100">
                        <a:noFill/>
                        <a:miter/>
                      </a:ln>
                    </p:spPr>
                  </p:pic>
                </p:oleObj>
              </mc:Fallback>
            </mc:AlternateContent>
          </a:graphicData>
        </a:graphic>
      </p:graphicFrame>
      <p:sp>
        <p:nvSpPr>
          <p:cNvPr id="49" name="文本框 48"/>
          <p:cNvSpPr txBox="1"/>
          <p:nvPr/>
        </p:nvSpPr>
        <p:spPr>
          <a:xfrm>
            <a:off x="4838700" y="4356100"/>
            <a:ext cx="1631950"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列文伯格-马夸尔特算法</a:t>
            </a:r>
            <a:endParaRPr lang="zh-CN" altLang="en-US" sz="1000" b="0">
              <a:solidFill>
                <a:schemeClr val="bg1"/>
              </a:solidFill>
              <a:latin typeface="+mn-ea"/>
            </a:endParaRPr>
          </a:p>
        </p:txBody>
      </p:sp>
      <p:graphicFrame>
        <p:nvGraphicFramePr>
          <p:cNvPr id="50" name="对象 -2147480392"/>
          <p:cNvGraphicFramePr>
            <a:graphicFrameLocks noChangeAspect="1"/>
          </p:cNvGraphicFramePr>
          <p:nvPr/>
        </p:nvGraphicFramePr>
        <p:xfrm>
          <a:off x="6356985" y="4385310"/>
          <a:ext cx="1628140" cy="480060"/>
        </p:xfrm>
        <a:graphic>
          <a:graphicData uri="http://schemas.openxmlformats.org/presentationml/2006/ole">
            <mc:AlternateContent xmlns:mc="http://schemas.openxmlformats.org/markup-compatibility/2006">
              <mc:Choice xmlns:v="urn:schemas-microsoft-com:vml" Requires="v">
                <p:oleObj spid="_x0000_s51" name="" r:id="rId15" imgW="1625600" imgH="482600" progId="Equation.KSEE3">
                  <p:embed/>
                </p:oleObj>
              </mc:Choice>
              <mc:Fallback>
                <p:oleObj name="" r:id="rId15" imgW="1625600" imgH="482600" progId="Equation.KSEE3">
                  <p:embed/>
                  <p:pic>
                    <p:nvPicPr>
                      <p:cNvPr id="0" name="图片 44"/>
                      <p:cNvPicPr/>
                      <p:nvPr/>
                    </p:nvPicPr>
                    <p:blipFill>
                      <a:blip r:embed="rId16"/>
                      <a:stretch>
                        <a:fillRect/>
                      </a:stretch>
                    </p:blipFill>
                    <p:spPr>
                      <a:xfrm>
                        <a:off x="6356985" y="4385310"/>
                        <a:ext cx="1628140" cy="480060"/>
                      </a:xfrm>
                      <a:prstGeom prst="rect">
                        <a:avLst/>
                      </a:prstGeom>
                      <a:solidFill>
                        <a:schemeClr val="bg1"/>
                      </a:solidFill>
                      <a:ln w="38100">
                        <a:noFill/>
                        <a:miter/>
                      </a:ln>
                    </p:spPr>
                  </p:pic>
                </p:oleObj>
              </mc:Fallback>
            </mc:AlternateContent>
          </a:graphicData>
        </a:graphic>
      </p:graphicFrame>
      <p:sp>
        <p:nvSpPr>
          <p:cNvPr id="52" name="文本框 51"/>
          <p:cNvSpPr txBox="1"/>
          <p:nvPr/>
        </p:nvSpPr>
        <p:spPr>
          <a:xfrm>
            <a:off x="4547870" y="4842510"/>
            <a:ext cx="1631950"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狗腿算法</a:t>
            </a:r>
            <a:endParaRPr lang="zh-CN" altLang="en-US" sz="1000" b="0">
              <a:solidFill>
                <a:schemeClr val="bg1"/>
              </a:solidFill>
              <a:latin typeface="+mn-ea"/>
            </a:endParaRPr>
          </a:p>
        </p:txBody>
      </p:sp>
      <p:graphicFrame>
        <p:nvGraphicFramePr>
          <p:cNvPr id="53" name="对象 -2147480388"/>
          <p:cNvGraphicFramePr>
            <a:graphicFrameLocks noChangeAspect="1"/>
          </p:cNvGraphicFramePr>
          <p:nvPr/>
        </p:nvGraphicFramePr>
        <p:xfrm>
          <a:off x="6179820" y="4997450"/>
          <a:ext cx="1803400" cy="480060"/>
        </p:xfrm>
        <a:graphic>
          <a:graphicData uri="http://schemas.openxmlformats.org/presentationml/2006/ole">
            <mc:AlternateContent xmlns:mc="http://schemas.openxmlformats.org/markup-compatibility/2006">
              <mc:Choice xmlns:v="urn:schemas-microsoft-com:vml" Requires="v">
                <p:oleObj spid="_x0000_s54" name="" r:id="rId17" imgW="1803400" imgH="482600" progId="Equation.KSEE3">
                  <p:embed/>
                </p:oleObj>
              </mc:Choice>
              <mc:Fallback>
                <p:oleObj name="" r:id="rId17" imgW="1803400" imgH="482600" progId="Equation.KSEE3">
                  <p:embed/>
                  <p:pic>
                    <p:nvPicPr>
                      <p:cNvPr id="0" name="图片 46"/>
                      <p:cNvPicPr/>
                      <p:nvPr/>
                    </p:nvPicPr>
                    <p:blipFill>
                      <a:blip r:embed="rId18"/>
                      <a:stretch>
                        <a:fillRect/>
                      </a:stretch>
                    </p:blipFill>
                    <p:spPr>
                      <a:xfrm>
                        <a:off x="6179820" y="4997450"/>
                        <a:ext cx="1803400" cy="480060"/>
                      </a:xfrm>
                      <a:prstGeom prst="rect">
                        <a:avLst/>
                      </a:prstGeom>
                      <a:solidFill>
                        <a:schemeClr val="bg1"/>
                      </a:solidFill>
                      <a:ln w="38100">
                        <a:noFill/>
                        <a:miter/>
                      </a:ln>
                    </p:spPr>
                  </p:pic>
                </p:oleObj>
              </mc:Fallback>
            </mc:AlternateContent>
          </a:graphicData>
        </a:graphic>
      </p:graphicFrame>
      <p:pic>
        <p:nvPicPr>
          <p:cNvPr id="55" name="图片 54" descr="图片1"/>
          <p:cNvPicPr>
            <a:picLocks noChangeAspect="1"/>
          </p:cNvPicPr>
          <p:nvPr/>
        </p:nvPicPr>
        <p:blipFill>
          <a:blip r:embed="rId19"/>
          <a:stretch>
            <a:fillRect/>
          </a:stretch>
        </p:blipFill>
        <p:spPr>
          <a:xfrm>
            <a:off x="8427720" y="1729740"/>
            <a:ext cx="2255520" cy="1153795"/>
          </a:xfrm>
          <a:prstGeom prst="rect">
            <a:avLst/>
          </a:prstGeom>
        </p:spPr>
      </p:pic>
      <p:sp>
        <p:nvSpPr>
          <p:cNvPr id="56" name="文本框 55"/>
          <p:cNvSpPr txBox="1"/>
          <p:nvPr/>
        </p:nvSpPr>
        <p:spPr>
          <a:xfrm>
            <a:off x="10683875" y="2040255"/>
            <a:ext cx="109156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梯度下降</a:t>
            </a:r>
            <a:endParaRPr lang="zh-CN" altLang="en-US" sz="1000" b="0">
              <a:solidFill>
                <a:schemeClr val="bg1"/>
              </a:solidFill>
              <a:latin typeface="+mn-ea"/>
            </a:endParaRPr>
          </a:p>
        </p:txBody>
      </p:sp>
      <p:pic>
        <p:nvPicPr>
          <p:cNvPr id="57" name="图片 56" descr="图片2"/>
          <p:cNvPicPr>
            <a:picLocks noChangeAspect="1"/>
          </p:cNvPicPr>
          <p:nvPr/>
        </p:nvPicPr>
        <p:blipFill>
          <a:blip r:embed="rId20"/>
          <a:stretch>
            <a:fillRect/>
          </a:stretch>
        </p:blipFill>
        <p:spPr>
          <a:xfrm>
            <a:off x="8437880" y="2994025"/>
            <a:ext cx="2245360" cy="1649730"/>
          </a:xfrm>
          <a:prstGeom prst="rect">
            <a:avLst/>
          </a:prstGeom>
        </p:spPr>
      </p:pic>
      <p:sp>
        <p:nvSpPr>
          <p:cNvPr id="58" name="文本框 57"/>
          <p:cNvSpPr txBox="1"/>
          <p:nvPr/>
        </p:nvSpPr>
        <p:spPr>
          <a:xfrm>
            <a:off x="10687685" y="3334385"/>
            <a:ext cx="109156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最速下降</a:t>
            </a:r>
            <a:endParaRPr lang="zh-CN" altLang="en-US" sz="1000" b="0">
              <a:solidFill>
                <a:schemeClr val="bg1"/>
              </a:solidFill>
              <a:latin typeface="+mn-ea"/>
            </a:endParaRPr>
          </a:p>
        </p:txBody>
      </p:sp>
      <p:pic>
        <p:nvPicPr>
          <p:cNvPr id="59" name="图片 58" descr="图片3"/>
          <p:cNvPicPr>
            <a:picLocks noChangeAspect="1"/>
          </p:cNvPicPr>
          <p:nvPr/>
        </p:nvPicPr>
        <p:blipFill>
          <a:blip r:embed="rId21"/>
          <a:stretch>
            <a:fillRect/>
          </a:stretch>
        </p:blipFill>
        <p:spPr>
          <a:xfrm>
            <a:off x="8239760" y="4787900"/>
            <a:ext cx="2703830" cy="1447800"/>
          </a:xfrm>
          <a:prstGeom prst="rect">
            <a:avLst/>
          </a:prstGeom>
        </p:spPr>
      </p:pic>
      <p:sp>
        <p:nvSpPr>
          <p:cNvPr id="60" name="文本框 59"/>
          <p:cNvSpPr txBox="1"/>
          <p:nvPr/>
        </p:nvSpPr>
        <p:spPr>
          <a:xfrm>
            <a:off x="10931525" y="4980305"/>
            <a:ext cx="109156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牛顿迭代</a:t>
            </a:r>
            <a:endParaRPr lang="zh-CN" altLang="en-US" sz="1000" b="0">
              <a:solidFill>
                <a:schemeClr val="bg1"/>
              </a:solidFill>
              <a:latin typeface="+mn-ea"/>
            </a:endParaRPr>
          </a:p>
        </p:txBody>
      </p:sp>
      <p:cxnSp>
        <p:nvCxnSpPr>
          <p:cNvPr id="61" name="直接箭头连接符 60"/>
          <p:cNvCxnSpPr/>
          <p:nvPr/>
        </p:nvCxnSpPr>
        <p:spPr>
          <a:xfrm flipH="1">
            <a:off x="11443335" y="5410200"/>
            <a:ext cx="6350" cy="450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11374120" y="5466715"/>
            <a:ext cx="584200" cy="245110"/>
          </a:xfrm>
          <a:prstGeom prst="rect">
            <a:avLst/>
          </a:prstGeom>
          <a:noFill/>
          <a:ln w="9525">
            <a:noFill/>
          </a:ln>
        </p:spPr>
        <p:txBody>
          <a:bodyPr wrap="square">
            <a:spAutoFit/>
          </a:bodyPr>
          <a:p>
            <a:pPr indent="0" algn="ctr">
              <a:lnSpc>
                <a:spcPct val="100000"/>
              </a:lnSpc>
              <a:buFont typeface="Wingdings" panose="05000000000000000000" charset="0"/>
              <a:buNone/>
            </a:pPr>
            <a:r>
              <a:rPr lang="zh-CN" altLang="en-US" sz="1000" b="0">
                <a:solidFill>
                  <a:srgbClr val="FFFF00"/>
                </a:solidFill>
                <a:latin typeface="+mn-ea"/>
              </a:rPr>
              <a:t>简化</a:t>
            </a:r>
            <a:endParaRPr lang="zh-CN" altLang="en-US" sz="1000" b="0">
              <a:solidFill>
                <a:srgbClr val="FFFF00"/>
              </a:solidFill>
              <a:latin typeface="+mn-ea"/>
            </a:endParaRPr>
          </a:p>
        </p:txBody>
      </p:sp>
      <p:sp>
        <p:nvSpPr>
          <p:cNvPr id="63" name="文本框 62"/>
          <p:cNvSpPr txBox="1"/>
          <p:nvPr/>
        </p:nvSpPr>
        <p:spPr>
          <a:xfrm>
            <a:off x="10943590" y="5861050"/>
            <a:ext cx="109156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chemeClr val="bg1"/>
                </a:solidFill>
                <a:latin typeface="+mn-ea"/>
              </a:rPr>
              <a:t>高斯</a:t>
            </a:r>
            <a:r>
              <a:rPr lang="en-US" altLang="zh-CN" sz="1000" b="0">
                <a:solidFill>
                  <a:schemeClr val="bg1"/>
                </a:solidFill>
                <a:latin typeface="+mn-ea"/>
              </a:rPr>
              <a:t>-</a:t>
            </a:r>
            <a:r>
              <a:rPr lang="zh-CN" altLang="en-US" sz="1000" b="0">
                <a:solidFill>
                  <a:schemeClr val="bg1"/>
                </a:solidFill>
                <a:latin typeface="+mn-ea"/>
              </a:rPr>
              <a:t>牛顿迭代</a:t>
            </a:r>
            <a:endParaRPr lang="zh-CN" altLang="en-US" sz="1000" b="0">
              <a:solidFill>
                <a:schemeClr val="bg1"/>
              </a:solidFill>
              <a:latin typeface="+mn-ea"/>
            </a:endParaRPr>
          </a:p>
        </p:txBody>
      </p:sp>
      <p:sp>
        <p:nvSpPr>
          <p:cNvPr id="64" name="文本框 63"/>
          <p:cNvSpPr txBox="1"/>
          <p:nvPr/>
        </p:nvSpPr>
        <p:spPr>
          <a:xfrm>
            <a:off x="2991485" y="6593205"/>
            <a:ext cx="5661025" cy="245110"/>
          </a:xfrm>
          <a:prstGeom prst="rect">
            <a:avLst/>
          </a:prstGeom>
          <a:noFill/>
          <a:ln w="9525">
            <a:noFill/>
          </a:ln>
        </p:spPr>
        <p:txBody>
          <a:bodyPr wrap="square">
            <a:spAutoFit/>
          </a:bodyPr>
          <a:p>
            <a:pPr indent="0">
              <a:lnSpc>
                <a:spcPct val="100000"/>
              </a:lnSpc>
              <a:buFont typeface="Wingdings" panose="05000000000000000000" charset="0"/>
              <a:buNone/>
            </a:pPr>
            <a:r>
              <a:rPr lang="en-US" altLang="zh-CN" sz="1000" b="0">
                <a:solidFill>
                  <a:srgbClr val="FFFF00"/>
                </a:solidFill>
                <a:latin typeface="+mn-ea"/>
              </a:rPr>
              <a:t>* </a:t>
            </a:r>
            <a:r>
              <a:rPr lang="zh-CN" altLang="en-US" sz="1000" b="0">
                <a:solidFill>
                  <a:srgbClr val="FFFF00"/>
                </a:solidFill>
                <a:latin typeface="+mn-ea"/>
              </a:rPr>
              <a:t>关于公式的具体数学推导，将在第</a:t>
            </a:r>
            <a:r>
              <a:rPr lang="en-US" altLang="zh-CN" sz="1000" b="0">
                <a:solidFill>
                  <a:srgbClr val="FFFF00"/>
                </a:solidFill>
                <a:latin typeface="+mn-ea"/>
              </a:rPr>
              <a:t>2</a:t>
            </a:r>
            <a:r>
              <a:rPr lang="zh-CN" altLang="en-US" sz="1000" b="0">
                <a:solidFill>
                  <a:srgbClr val="FFFF00"/>
                </a:solidFill>
                <a:latin typeface="+mn-ea"/>
              </a:rPr>
              <a:t>季课程中详细讨论</a:t>
            </a:r>
            <a:endParaRPr lang="zh-CN" altLang="en-US" sz="1000" b="0">
              <a:solidFill>
                <a:srgbClr val="FFFF00"/>
              </a:solidFill>
              <a:latin typeface="+mn-ea"/>
            </a:endParaRPr>
          </a:p>
        </p:txBody>
      </p:sp>
    </p:spTree>
    <p:custDataLst>
      <p:tags r:id="rId2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blinds(horizontal)">
                                      <p:cBhvr>
                                        <p:cTn id="31" dur="500"/>
                                        <p:tgtEl>
                                          <p:spTgt spid="3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blinds(horizontal)">
                                      <p:cBhvr>
                                        <p:cTn id="34" dur="500"/>
                                        <p:tgtEl>
                                          <p:spTgt spid="4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linds(horizontal)">
                                      <p:cBhvr>
                                        <p:cTn id="37" dur="500"/>
                                        <p:tgtEl>
                                          <p:spTgt spid="4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blinds(horizontal)">
                                      <p:cBhvr>
                                        <p:cTn id="40" dur="500"/>
                                        <p:tgtEl>
                                          <p:spTgt spid="4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blinds(horizontal)">
                                      <p:cBhvr>
                                        <p:cTn id="43" dur="500"/>
                                        <p:tgtEl>
                                          <p:spTgt spid="4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linds(horizontal)">
                                      <p:cBhvr>
                                        <p:cTn id="46" dur="500"/>
                                        <p:tgtEl>
                                          <p:spTgt spid="5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blinds(horizontal)">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blinds(horizontal)">
                                      <p:cBhvr>
                                        <p:cTn id="56" dur="500"/>
                                        <p:tgtEl>
                                          <p:spTgt spid="55"/>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blinds(horizontal)">
                                      <p:cBhvr>
                                        <p:cTn id="59" dur="5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blinds(horizontal)">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blinds(horizontal)">
                                      <p:cBhvr>
                                        <p:cTn id="69" dur="500"/>
                                        <p:tgtEl>
                                          <p:spTgt spid="57"/>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blinds(horizontal)">
                                      <p:cBhvr>
                                        <p:cTn id="72" dur="500"/>
                                        <p:tgtEl>
                                          <p:spTgt spid="5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blinds(horizontal)">
                                      <p:cBhvr>
                                        <p:cTn id="77" dur="500"/>
                                        <p:tgtEl>
                                          <p:spTgt spid="46"/>
                                        </p:tgtEl>
                                      </p:cBhvr>
                                    </p:animEffect>
                                  </p:childTnLst>
                                </p:cTn>
                              </p:par>
                              <p:par>
                                <p:cTn id="78" presetID="3" presetClass="entr" presetSubtype="10" fill="hold" nodeType="with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blinds(horizontal)">
                                      <p:cBhvr>
                                        <p:cTn id="80" dur="500"/>
                                        <p:tgtEl>
                                          <p:spTgt spid="47"/>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blinds(horizontal)">
                                      <p:cBhvr>
                                        <p:cTn id="85" dur="500"/>
                                        <p:tgtEl>
                                          <p:spTgt spid="59"/>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blinds(horizontal)">
                                      <p:cBhvr>
                                        <p:cTn id="90" dur="500"/>
                                        <p:tgtEl>
                                          <p:spTgt spid="61"/>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blinds(horizontal)">
                                      <p:cBhvr>
                                        <p:cTn id="93" dur="500"/>
                                        <p:tgtEl>
                                          <p:spTgt spid="60"/>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blinds(horizontal)">
                                      <p:cBhvr>
                                        <p:cTn id="96" dur="500"/>
                                        <p:tgtEl>
                                          <p:spTgt spid="62"/>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blinds(horizontal)">
                                      <p:cBhvr>
                                        <p:cTn id="99" dur="500"/>
                                        <p:tgtEl>
                                          <p:spTgt spid="63"/>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blinds(horizontal)">
                                      <p:cBhvr>
                                        <p:cTn id="104" dur="500"/>
                                        <p:tgtEl>
                                          <p:spTgt spid="50"/>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blinds(horizontal)">
                                      <p:cBhvr>
                                        <p:cTn id="109" dur="500"/>
                                        <p:tgtEl>
                                          <p:spTgt spid="53"/>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64"/>
                                        </p:tgtEl>
                                        <p:attrNameLst>
                                          <p:attrName>style.visibility</p:attrName>
                                        </p:attrNameLst>
                                      </p:cBhvr>
                                      <p:to>
                                        <p:strVal val="visible"/>
                                      </p:to>
                                    </p:set>
                                    <p:animEffect transition="in" filter="blinds(horizontal)">
                                      <p:cBhvr>
                                        <p:cTn id="11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animBg="1"/>
      <p:bldP spid="9" grpId="0"/>
      <p:bldP spid="10" grpId="0"/>
      <p:bldP spid="39" grpId="0" animBg="1"/>
      <p:bldP spid="40" grpId="0"/>
      <p:bldP spid="41" grpId="0"/>
      <p:bldP spid="46" grpId="0"/>
      <p:bldP spid="49" grpId="0"/>
      <p:bldP spid="52" grpId="0"/>
      <p:bldP spid="56" grpId="0"/>
      <p:bldP spid="58" grpId="0"/>
      <p:bldP spid="46" grpId="1"/>
      <p:bldP spid="60" grpId="0"/>
      <p:bldP spid="62" grpId="0"/>
      <p:bldP spid="63" grpId="0"/>
      <p:bldP spid="64"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82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7.5 基于因子图的状态估计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12598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非线性最小二乘估计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直接求解方法</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优化方法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00"/>
                </a:solidFill>
                <a:latin typeface="+mn-ea"/>
                <a:sym typeface="+mn-ea"/>
              </a:rPr>
              <a:t>各种优化方法对比</a:t>
            </a:r>
            <a:endParaRPr lang="zh-CN" altLang="en-US" sz="1400" b="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常用优化工具</a:t>
            </a:r>
            <a:endParaRPr lang="zh-CN" altLang="en-US" sz="1400" b="0">
              <a:solidFill>
                <a:schemeClr val="bg1"/>
              </a:solidFill>
              <a:latin typeface="+mn-ea"/>
              <a:sym typeface="+mn-ea"/>
            </a:endParaRPr>
          </a:p>
        </p:txBody>
      </p:sp>
      <p:sp>
        <p:nvSpPr>
          <p:cNvPr id="14" name="文本框 13"/>
          <p:cNvSpPr txBox="1"/>
          <p:nvPr>
            <p:custDataLst>
              <p:tags r:id="rId6"/>
            </p:custDataLst>
          </p:nvPr>
        </p:nvSpPr>
        <p:spPr>
          <a:xfrm>
            <a:off x="3740150" y="2573020"/>
            <a:ext cx="6883400" cy="1706880"/>
          </a:xfrm>
          <a:prstGeom prst="rect">
            <a:avLst/>
          </a:prstGeom>
          <a:noFill/>
          <a:ln w="9525">
            <a:noFill/>
          </a:ln>
        </p:spPr>
        <p:txBody>
          <a:bodyPr wrap="square">
            <a:spAutoFit/>
          </a:bodyPr>
          <a:p>
            <a:pPr marL="285750" indent="-285750">
              <a:lnSpc>
                <a:spcPct val="150000"/>
              </a:lnSpc>
              <a:buFont typeface="Arial" panose="020B0604020202020204" pitchFamily="34" charset="0"/>
              <a:buChar char="•"/>
            </a:pPr>
            <a:r>
              <a:rPr sz="1400">
                <a:solidFill>
                  <a:srgbClr val="FFFF00"/>
                </a:solidFill>
                <a:latin typeface="+mn-ea"/>
                <a:sym typeface="+mn-ea"/>
              </a:rPr>
              <a:t>可以发现，每一种方法都是前一种的改进，下降速度越来越好，但是每一步迭代的计算代价越来越高。</a:t>
            </a:r>
            <a:endParaRPr sz="1400">
              <a:solidFill>
                <a:srgbClr val="FFFF00"/>
              </a:solidFill>
              <a:latin typeface="+mn-ea"/>
              <a:sym typeface="+mn-ea"/>
            </a:endParaRPr>
          </a:p>
          <a:p>
            <a:pPr marL="285750" indent="-285750">
              <a:lnSpc>
                <a:spcPct val="150000"/>
              </a:lnSpc>
              <a:buFont typeface="Arial" panose="020B0604020202020204" pitchFamily="34" charset="0"/>
              <a:buChar char="•"/>
            </a:pPr>
            <a:r>
              <a:rPr sz="1400">
                <a:solidFill>
                  <a:srgbClr val="FFFF00"/>
                </a:solidFill>
                <a:latin typeface="+mn-ea"/>
                <a:sym typeface="+mn-ea"/>
              </a:rPr>
              <a:t>因此，在实际应用中要结合实际问题合理选择。比如Dogleg算法虽然每步迭代下降效果是最好的，但是每步迭代付出的计算代价也最昂贵，站在整个迭代过程看，迭代效率并不一定比最普通的梯度下降法好。</a:t>
            </a:r>
            <a:endParaRPr sz="1400">
              <a:solidFill>
                <a:srgbClr val="FFFF00"/>
              </a:solidFill>
              <a:latin typeface="+mn-ea"/>
              <a:sym typeface="+mn-ea"/>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83</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7.5 基于因子图的状态估计</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125980" cy="224536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zh-CN" altLang="en-US" sz="1400">
                <a:solidFill>
                  <a:schemeClr val="bg1"/>
                </a:solidFill>
                <a:latin typeface="+mn-ea"/>
                <a:sym typeface="+mn-ea"/>
              </a:rPr>
              <a:t>非线性最小二乘估计</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直接求解方法</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zh-CN" altLang="en-US" sz="1400">
                <a:solidFill>
                  <a:schemeClr val="bg1"/>
                </a:solidFill>
                <a:latin typeface="+mn-ea"/>
                <a:sym typeface="+mn-ea"/>
              </a:rPr>
              <a:t>优化方法</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chemeClr val="bg1"/>
                </a:solidFill>
                <a:latin typeface="+mn-ea"/>
                <a:sym typeface="+mn-ea"/>
              </a:rPr>
              <a:t>各种优化方法对比</a:t>
            </a:r>
            <a:endParaRPr lang="zh-CN" altLang="en-US" sz="1400" b="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DF731"/>
                </a:solidFill>
                <a:latin typeface="+mn-ea"/>
                <a:sym typeface="+mn-ea"/>
              </a:rPr>
              <a:t>常用优化工具</a:t>
            </a:r>
            <a:endParaRPr lang="zh-CN" altLang="en-US" sz="1400" b="0">
              <a:solidFill>
                <a:srgbClr val="FDF731"/>
              </a:solidFill>
              <a:latin typeface="+mn-ea"/>
              <a:sym typeface="+mn-ea"/>
            </a:endParaRPr>
          </a:p>
        </p:txBody>
      </p:sp>
      <p:sp>
        <p:nvSpPr>
          <p:cNvPr id="3" name="文本框 2"/>
          <p:cNvSpPr txBox="1"/>
          <p:nvPr/>
        </p:nvSpPr>
        <p:spPr>
          <a:xfrm>
            <a:off x="2789555" y="2775585"/>
            <a:ext cx="4053205" cy="1383665"/>
          </a:xfrm>
          <a:prstGeom prst="rect">
            <a:avLst/>
          </a:prstGeom>
          <a:noFill/>
          <a:ln w="9525">
            <a:noFill/>
          </a:ln>
        </p:spPr>
        <p:txBody>
          <a:bodyPr wrap="square">
            <a:spAutoFit/>
          </a:bodyPr>
          <a:p>
            <a:pPr indent="0">
              <a:lnSpc>
                <a:spcPct val="200000"/>
              </a:lnSpc>
              <a:buNone/>
            </a:pPr>
            <a:r>
              <a:rPr lang="zh-CN" altLang="en-US" sz="1400" b="0">
                <a:solidFill>
                  <a:srgbClr val="FFFF00"/>
                </a:solidFill>
                <a:latin typeface="+mn-ea"/>
              </a:rPr>
              <a:t>图优化工具</a:t>
            </a:r>
            <a:r>
              <a:rPr lang="en-US" altLang="zh-CN" sz="1400" b="0">
                <a:solidFill>
                  <a:srgbClr val="FFFF00"/>
                </a:solidFill>
                <a:latin typeface="+mn-ea"/>
              </a:rPr>
              <a:t>g2o</a:t>
            </a:r>
            <a:r>
              <a:rPr lang="zh-CN" altLang="en-US" sz="1400" b="0">
                <a:solidFill>
                  <a:srgbClr val="FFFF00"/>
                </a:solidFill>
                <a:latin typeface="+mn-ea"/>
              </a:rPr>
              <a:t>（轻量级）</a:t>
            </a:r>
            <a:endParaRPr lang="en-US" altLang="zh-CN" sz="1400" b="0">
              <a:solidFill>
                <a:schemeClr val="bg1"/>
              </a:solidFill>
              <a:latin typeface="+mn-ea"/>
            </a:endParaRPr>
          </a:p>
          <a:p>
            <a:pPr indent="0">
              <a:lnSpc>
                <a:spcPct val="200000"/>
              </a:lnSpc>
              <a:buNone/>
            </a:pPr>
            <a:r>
              <a:rPr lang="en-US" altLang="zh-CN" sz="1400" b="0">
                <a:solidFill>
                  <a:schemeClr val="bg1"/>
                </a:solidFill>
                <a:latin typeface="+mn-ea"/>
              </a:rPr>
              <a:t>非线性优化工具Ceres-Solver</a:t>
            </a:r>
            <a:r>
              <a:rPr lang="zh-CN" altLang="en-US" sz="1400" b="0">
                <a:solidFill>
                  <a:schemeClr val="bg1"/>
                </a:solidFill>
                <a:latin typeface="+mn-ea"/>
              </a:rPr>
              <a:t>（复杂但性能强）</a:t>
            </a:r>
            <a:endParaRPr lang="en-US" altLang="zh-CN" sz="1400" b="0">
              <a:solidFill>
                <a:schemeClr val="bg1"/>
              </a:solidFill>
              <a:latin typeface="+mn-ea"/>
            </a:endParaRPr>
          </a:p>
          <a:p>
            <a:pPr indent="0">
              <a:lnSpc>
                <a:spcPct val="200000"/>
              </a:lnSpc>
              <a:buNone/>
            </a:pPr>
            <a:r>
              <a:rPr lang="en-US" altLang="zh-CN" sz="1400" b="0">
                <a:solidFill>
                  <a:schemeClr val="bg1"/>
                </a:solidFill>
                <a:latin typeface="+mn-ea"/>
              </a:rPr>
              <a:t>增量优化工具GTSAM</a:t>
            </a:r>
            <a:r>
              <a:rPr lang="zh-CN" altLang="en-US" sz="1400" b="0">
                <a:solidFill>
                  <a:schemeClr val="bg1"/>
                </a:solidFill>
                <a:latin typeface="+mn-ea"/>
              </a:rPr>
              <a:t>（精度稍低但支持增量优化）</a:t>
            </a:r>
            <a:endParaRPr lang="zh-CN" altLang="en-US" sz="1400" b="0">
              <a:solidFill>
                <a:schemeClr val="bg1"/>
              </a:solidFill>
              <a:latin typeface="+mn-ea"/>
            </a:endParaRPr>
          </a:p>
        </p:txBody>
      </p:sp>
      <p:sp>
        <p:nvSpPr>
          <p:cNvPr id="8" name="右箭头 7"/>
          <p:cNvSpPr/>
          <p:nvPr>
            <p:custDataLst>
              <p:tags r:id="rId6"/>
            </p:custDataLst>
          </p:nvPr>
        </p:nvSpPr>
        <p:spPr>
          <a:xfrm>
            <a:off x="2129155" y="3408680"/>
            <a:ext cx="523240"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左大括号 3"/>
          <p:cNvSpPr/>
          <p:nvPr/>
        </p:nvSpPr>
        <p:spPr>
          <a:xfrm>
            <a:off x="2734310" y="2865755"/>
            <a:ext cx="75565" cy="140525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2" name="图片 11" descr="图片4"/>
          <p:cNvPicPr>
            <a:picLocks noChangeAspect="1"/>
          </p:cNvPicPr>
          <p:nvPr/>
        </p:nvPicPr>
        <p:blipFill>
          <a:blip r:embed="rId7"/>
          <a:stretch>
            <a:fillRect/>
          </a:stretch>
        </p:blipFill>
        <p:spPr>
          <a:xfrm>
            <a:off x="6746875" y="515620"/>
            <a:ext cx="5128895" cy="3216275"/>
          </a:xfrm>
          <a:prstGeom prst="rect">
            <a:avLst/>
          </a:prstGeom>
        </p:spPr>
      </p:pic>
      <p:sp>
        <p:nvSpPr>
          <p:cNvPr id="5" name="文本框 4"/>
          <p:cNvSpPr txBox="1"/>
          <p:nvPr/>
        </p:nvSpPr>
        <p:spPr>
          <a:xfrm>
            <a:off x="8628380" y="3731895"/>
            <a:ext cx="136588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g2o框架的C++类</a:t>
            </a:r>
            <a:endParaRPr lang="zh-CN" altLang="en-US" sz="1000" b="0">
              <a:solidFill>
                <a:srgbClr val="FFFF00"/>
              </a:solidFill>
              <a:latin typeface="+mn-ea"/>
            </a:endParaRPr>
          </a:p>
        </p:txBody>
      </p:sp>
      <p:sp>
        <p:nvSpPr>
          <p:cNvPr id="9" name="右箭头 8"/>
          <p:cNvSpPr/>
          <p:nvPr/>
        </p:nvSpPr>
        <p:spPr>
          <a:xfrm>
            <a:off x="5008880" y="2964180"/>
            <a:ext cx="1737995"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4" grpId="0" animBg="1"/>
      <p:bldP spid="3" grpId="0"/>
      <p:bldP spid="9" grpId="0" animBg="1"/>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4263390" cy="4399915"/>
          </a:xfrm>
          <a:prstGeom prst="rect">
            <a:avLst/>
          </a:prstGeom>
          <a:noFill/>
        </p:spPr>
        <p:txBody>
          <a:bodyPr wrap="none" rtlCol="0">
            <a:spAutoFit/>
          </a:bodyPr>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7.1 SLAM发展简史</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7.2 SLAM中的概率理论</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7.3 估计理论</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7.4 基于贝叶斯网络的状态估计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7.5 基于因子图的状态估计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7.6 </a:t>
            </a:r>
            <a:r>
              <a:rPr sz="2000" b="1" spc="300">
                <a:solidFill>
                  <a:srgbClr val="9CC2F0"/>
                </a:solidFill>
                <a:uFillTx/>
                <a:latin typeface="Arial" panose="020B0604020202020204" pitchFamily="34" charset="0"/>
                <a:ea typeface="微软雅黑" panose="020B0503020204020204" pitchFamily="34" charset="-122"/>
                <a:cs typeface="+mj-cs"/>
                <a:sym typeface="+mn-ea"/>
              </a:rPr>
              <a:t>典型SLAM算法</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7.7 </a:t>
            </a:r>
            <a:r>
              <a:rPr sz="2000" b="1" spc="300">
                <a:solidFill>
                  <a:srgbClr val="9CC2F0"/>
                </a:solidFill>
                <a:uFillTx/>
                <a:latin typeface="Arial" panose="020B0604020202020204" pitchFamily="34" charset="0"/>
                <a:ea typeface="微软雅黑" panose="020B0503020204020204" pitchFamily="34" charset="-122"/>
                <a:cs typeface="+mj-cs"/>
                <a:sym typeface="+mn-ea"/>
              </a:rPr>
              <a:t>SFM、BA和SLAM比较</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84</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5" end="5"/>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85</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7.6 典型SLAM算法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graphicFrame>
        <p:nvGraphicFramePr>
          <p:cNvPr id="10" name="表格 9"/>
          <p:cNvGraphicFramePr/>
          <p:nvPr>
            <p:custDataLst>
              <p:tags r:id="rId6"/>
            </p:custDataLst>
          </p:nvPr>
        </p:nvGraphicFramePr>
        <p:xfrm>
          <a:off x="3409315" y="1943735"/>
          <a:ext cx="5373370" cy="3404870"/>
        </p:xfrm>
        <a:graphic>
          <a:graphicData uri="http://schemas.openxmlformats.org/drawingml/2006/table">
            <a:tbl>
              <a:tblPr firstRow="1" bandRow="1">
                <a:tableStyleId>{5940675A-B579-460E-94D1-54222C63F5DA}</a:tableStyleId>
              </a:tblPr>
              <a:tblGrid>
                <a:gridCol w="1395095"/>
                <a:gridCol w="1155700"/>
                <a:gridCol w="1431925"/>
                <a:gridCol w="1390650"/>
              </a:tblGrid>
              <a:tr h="283845">
                <a:tc>
                  <a:txBody>
                    <a:bodyPr/>
                    <a:p>
                      <a:pPr indent="0" algn="ctr">
                        <a:buNone/>
                      </a:pPr>
                      <a:endParaRPr lang="en-US" altLang="en-US" sz="18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800" b="0">
                          <a:ln>
                            <a:noFill/>
                          </a:ln>
                          <a:latin typeface="Times New Roman" panose="02020603050405020304" charset="0"/>
                          <a:cs typeface="Times New Roman" panose="02020603050405020304" charset="0"/>
                        </a:rPr>
                        <a:t> </a:t>
                      </a:r>
                      <a:endParaRPr lang="en-US" altLang="en-US" sz="18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algn="ctr">
                        <a:buClrTx/>
                        <a:buSzTx/>
                        <a:buFontTx/>
                        <a:buNone/>
                      </a:pPr>
                      <a:r>
                        <a:rPr lang="en-US" sz="1400" b="1">
                          <a:ln>
                            <a:noFill/>
                          </a:ln>
                          <a:latin typeface="+mn-ea"/>
                          <a:cs typeface="黑体" panose="02010609060101010101" charset="-122"/>
                        </a:rPr>
                        <a:t>在线SLAM系统</a:t>
                      </a:r>
                      <a:endParaRPr 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algn="ctr">
                        <a:buClrTx/>
                        <a:buSzTx/>
                        <a:buFontTx/>
                        <a:buNone/>
                      </a:pPr>
                      <a:r>
                        <a:rPr lang="en-US" sz="1400" b="1">
                          <a:ln>
                            <a:noFill/>
                          </a:ln>
                          <a:latin typeface="+mn-ea"/>
                          <a:cs typeface="黑体" panose="02010609060101010101" charset="-122"/>
                        </a:rPr>
                        <a:t>完全SLAM系统</a:t>
                      </a:r>
                      <a:endParaRPr 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424180">
                <a:tc rowSpan="2">
                  <a:txBody>
                    <a:bodyPr/>
                    <a:p>
                      <a:pPr indent="0" algn="ctr">
                        <a:buNone/>
                      </a:pPr>
                      <a:r>
                        <a:rPr lang="en-US" sz="1400" b="1">
                          <a:ln>
                            <a:noFill/>
                          </a:ln>
                          <a:latin typeface="+mn-ea"/>
                          <a:cs typeface="黑体" panose="02010609060101010101" charset="-122"/>
                        </a:rPr>
                        <a:t>贝叶斯网络表示</a:t>
                      </a:r>
                      <a:endParaRPr lang="en-US" alt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EKF滤波</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0">
                          <a:ln>
                            <a:noFill/>
                          </a:ln>
                          <a:latin typeface="+mn-ea"/>
                          <a:cs typeface="宋体" panose="02010600030101010101" pitchFamily="2" charset="-122"/>
                        </a:rPr>
                        <a:t>EKF-SLAM</a:t>
                      </a:r>
                      <a:endParaRPr lang="en-US" alt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2672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粒子滤波</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mn-ea"/>
                          <a:cs typeface="宋体" panose="02010600030101010101" pitchFamily="2" charset="-122"/>
                        </a:rPr>
                        <a:t>Fast-SLAM</a:t>
                      </a:r>
                      <a:endParaRPr lang="en-US" sz="1400" b="0">
                        <a:ln>
                          <a:noFill/>
                        </a:ln>
                        <a:latin typeface="+mn-ea"/>
                        <a:cs typeface="宋体" panose="02010600030101010101" pitchFamily="2" charset="-122"/>
                      </a:endParaRPr>
                    </a:p>
                    <a:p>
                      <a:pPr indent="0" algn="ctr">
                        <a:buNone/>
                      </a:pPr>
                      <a:r>
                        <a:rPr lang="en-US" altLang="en-US" sz="1400" b="0">
                          <a:ln>
                            <a:noFill/>
                          </a:ln>
                          <a:latin typeface="+mn-ea"/>
                          <a:ea typeface="宋体" panose="02010600030101010101" pitchFamily="2" charset="-122"/>
                          <a:cs typeface="宋体" panose="02010600030101010101" pitchFamily="2" charset="-122"/>
                        </a:rPr>
                        <a:t>Gmapping</a:t>
                      </a:r>
                      <a:endParaRPr lang="en-US" altLang="en-US" sz="1400" b="0">
                        <a:ln>
                          <a:noFill/>
                        </a:ln>
                        <a:latin typeface="+mn-ea"/>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284480">
                <a:tc rowSpan="2">
                  <a:txBody>
                    <a:bodyPr/>
                    <a:p>
                      <a:pPr indent="0" algn="ctr">
                        <a:buNone/>
                      </a:pPr>
                      <a:r>
                        <a:rPr lang="en-US" sz="1400" b="1">
                          <a:ln>
                            <a:noFill/>
                          </a:ln>
                          <a:latin typeface="+mn-ea"/>
                          <a:cs typeface="黑体" panose="02010609060101010101" charset="-122"/>
                        </a:rPr>
                        <a:t>最小二乘表示</a:t>
                      </a:r>
                      <a:endParaRPr lang="en-US" sz="1400" b="1">
                        <a:ln>
                          <a:noFill/>
                        </a:ln>
                        <a:latin typeface="+mn-ea"/>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直接法</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mn-ea"/>
                          <a:cs typeface="宋体" panose="02010600030101010101" pitchFamily="2" charset="-122"/>
                        </a:rPr>
                        <a:t>Graph-SLAM</a:t>
                      </a:r>
                      <a:endParaRPr lang="en-US" altLang="en-US" sz="1400" b="0">
                        <a:ln>
                          <a:noFill/>
                        </a:ln>
                        <a:latin typeface="+mn-ea"/>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6400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400" b="1">
                          <a:ln>
                            <a:noFill/>
                          </a:ln>
                          <a:latin typeface="黑体" panose="02010609060101010101" charset="-122"/>
                          <a:ea typeface="黑体" panose="02010609060101010101" charset="-122"/>
                          <a:cs typeface="黑体" panose="02010609060101010101" charset="-122"/>
                        </a:rPr>
                        <a:t>优化法</a:t>
                      </a:r>
                      <a:endParaRPr lang="en-US"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n>
                            <a:noFill/>
                          </a:ln>
                          <a:latin typeface="Times New Roman" panose="02020603050405020304" charset="0"/>
                          <a:cs typeface="Times New Roman" panose="02020603050405020304" charset="0"/>
                        </a:rPr>
                        <a:t> </a:t>
                      </a:r>
                      <a:endParaRPr lang="en-US" altLang="en-US" sz="1400" b="0">
                        <a:ln>
                          <a:noFill/>
                        </a:ln>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0">
                          <a:ln>
                            <a:noFill/>
                          </a:ln>
                          <a:latin typeface="+mn-ea"/>
                          <a:cs typeface="宋体" panose="02010600030101010101" pitchFamily="2" charset="-122"/>
                        </a:rPr>
                        <a:t>Cartographer</a:t>
                      </a:r>
                      <a:endParaRPr lang="en-US" sz="1400" b="0">
                        <a:ln>
                          <a:noFill/>
                        </a:ln>
                        <a:latin typeface="+mn-ea"/>
                        <a:cs typeface="宋体" panose="02010600030101010101" pitchFamily="2" charset="-122"/>
                      </a:endParaRPr>
                    </a:p>
                    <a:p>
                      <a:pPr indent="0" algn="ctr">
                        <a:buNone/>
                      </a:pPr>
                      <a:r>
                        <a:rPr lang="en-US" sz="1400" b="0">
                          <a:ln>
                            <a:noFill/>
                          </a:ln>
                          <a:latin typeface="+mn-ea"/>
                          <a:cs typeface="宋体" panose="02010600030101010101" pitchFamily="2" charset="-122"/>
                        </a:rPr>
                        <a:t>LOAM</a:t>
                      </a:r>
                      <a:endParaRPr lang="en-US" sz="1400" b="0">
                        <a:ln>
                          <a:noFill/>
                        </a:ln>
                        <a:latin typeface="+mn-ea"/>
                        <a:cs typeface="宋体" panose="02010600030101010101" pitchFamily="2" charset="-122"/>
                      </a:endParaRPr>
                    </a:p>
                    <a:p>
                      <a:pPr indent="0" algn="ctr">
                        <a:buNone/>
                      </a:pPr>
                      <a:r>
                        <a:rPr lang="en-US" sz="1400" b="0">
                          <a:ln>
                            <a:noFill/>
                          </a:ln>
                          <a:latin typeface="+mn-ea"/>
                          <a:cs typeface="宋体" panose="02010600030101010101" pitchFamily="2" charset="-122"/>
                        </a:rPr>
                        <a:t>ORB-SLAM</a:t>
                      </a:r>
                      <a:endParaRPr 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321945">
                <a:tc rowSpan="3">
                  <a:txBody>
                    <a:bodyPr/>
                    <a:p>
                      <a:pPr indent="0" algn="ctr">
                        <a:buNone/>
                      </a:pPr>
                      <a:r>
                        <a:rPr lang="zh-CN" altLang="en-US" sz="1400" b="1">
                          <a:ln>
                            <a:noFill/>
                          </a:ln>
                          <a:latin typeface="+mn-ea"/>
                          <a:cs typeface="黑体" panose="02010609060101010101" charset="-122"/>
                        </a:rPr>
                        <a:t>机器学习表示</a:t>
                      </a:r>
                      <a:endParaRPr lang="zh-CN" altLang="en-US" sz="1400" b="1">
                        <a:ln>
                          <a:noFill/>
                        </a:ln>
                        <a:latin typeface="+mn-ea"/>
                        <a:cs typeface="黑体" panose="02010609060101010101" charset="-122"/>
                      </a:endParaRPr>
                    </a:p>
                  </a:txBody>
                  <a:tcPr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solidFill>
                      <a:schemeClr val="accent4"/>
                    </a:solidFill>
                  </a:tcPr>
                </a:tc>
                <a:tc>
                  <a:txBody>
                    <a:bodyPr/>
                    <a:p>
                      <a:pPr indent="0" algn="ctr">
                        <a:buNone/>
                      </a:pPr>
                      <a:r>
                        <a:rPr lang="zh-CN" altLang="en-US" sz="1400" b="1">
                          <a:ln>
                            <a:noFill/>
                          </a:ln>
                          <a:latin typeface="黑体" panose="02010609060101010101" charset="-122"/>
                          <a:ea typeface="黑体" panose="02010609060101010101" charset="-122"/>
                          <a:cs typeface="黑体" panose="02010609060101010101" charset="-122"/>
                        </a:rPr>
                        <a:t>端到端法</a:t>
                      </a:r>
                      <a:endParaRPr lang="zh-CN"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altLang="en-US" sz="1400" b="0">
                          <a:ln>
                            <a:noFill/>
                          </a:ln>
                          <a:latin typeface="Arial" panose="020B0604020202020204" pitchFamily="34" charset="0"/>
                          <a:ea typeface="Times New Roman" panose="02020603050405020304" charset="0"/>
                          <a:cs typeface="Arial" panose="020B0604020202020204" pitchFamily="34" charset="0"/>
                        </a:rPr>
                        <a:t>DeepVO</a:t>
                      </a:r>
                      <a:endParaRPr lang="en-US" altLang="en-US" sz="1400" b="0">
                        <a:ln>
                          <a:noFill/>
                        </a:ln>
                        <a:latin typeface="Arial" panose="020B0604020202020204" pitchFamily="34" charset="0"/>
                        <a:ea typeface="Times New Roman" panose="02020603050405020304" charset="0"/>
                        <a:cs typeface="Arial" panose="020B0604020202020204" pitchFamily="3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endParaRPr lang="en-US" altLang="en-US" sz="18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876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solidFill>
                      <a:schemeClr val="accent4"/>
                    </a:solidFill>
                  </a:tcPr>
                </a:tc>
                <a:tc>
                  <a:txBody>
                    <a:bodyPr/>
                    <a:p>
                      <a:pPr indent="0" algn="ctr">
                        <a:buNone/>
                      </a:pPr>
                      <a:r>
                        <a:rPr lang="zh-CN" altLang="en-US" sz="1400" b="1">
                          <a:ln>
                            <a:noFill/>
                          </a:ln>
                          <a:latin typeface="黑体" panose="02010609060101010101" charset="-122"/>
                          <a:ea typeface="黑体" panose="02010609060101010101" charset="-122"/>
                          <a:cs typeface="黑体" panose="02010609060101010101" charset="-122"/>
                        </a:rPr>
                        <a:t>改进模块法</a:t>
                      </a:r>
                      <a:endParaRPr lang="zh-CN"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altLang="en-US" sz="1400">
                          <a:ln>
                            <a:noFill/>
                          </a:ln>
                          <a:latin typeface="+mn-ea"/>
                          <a:cs typeface="宋体" panose="02010600030101010101" pitchFamily="2" charset="-122"/>
                          <a:sym typeface="+mn-ea"/>
                        </a:rPr>
                        <a:t>NeRF-SLAM</a:t>
                      </a:r>
                      <a:endParaRPr lang="en-US" altLang="en-US" sz="1400">
                        <a:ln>
                          <a:noFill/>
                        </a:ln>
                        <a:latin typeface="+mn-ea"/>
                        <a:cs typeface="宋体" panose="02010600030101010101" pitchFamily="2" charset="-122"/>
                        <a:sym typeface="+mn-ea"/>
                      </a:endParaRPr>
                    </a:p>
                    <a:p>
                      <a:pPr indent="0" algn="ctr">
                        <a:buNone/>
                      </a:pPr>
                      <a:r>
                        <a:rPr lang="en-US" altLang="en-US" sz="1400" b="0">
                          <a:ln>
                            <a:noFill/>
                          </a:ln>
                          <a:latin typeface="+mn-ea"/>
                          <a:ea typeface="Times New Roman" panose="02020603050405020304" charset="0"/>
                          <a:cs typeface="宋体" panose="02010600030101010101" pitchFamily="2" charset="-122"/>
                          <a:sym typeface="+mn-ea"/>
                        </a:rPr>
                        <a:t>NICE-SLAM</a:t>
                      </a:r>
                      <a:endParaRPr lang="en-US" altLang="en-US" sz="1400" b="0">
                        <a:ln>
                          <a:noFill/>
                        </a:ln>
                        <a:latin typeface="+mn-ea"/>
                        <a:ea typeface="Times New Roman" panose="02020603050405020304" charset="0"/>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altLang="en-US" sz="1400" b="0">
                          <a:ln>
                            <a:noFill/>
                          </a:ln>
                          <a:latin typeface="+mn-ea"/>
                          <a:cs typeface="宋体" panose="02010600030101010101" pitchFamily="2" charset="-122"/>
                        </a:rPr>
                        <a:t>CNN-SLAM</a:t>
                      </a:r>
                      <a:endParaRPr lang="en-US" alt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53594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solidFill>
                      <a:schemeClr val="accent4"/>
                    </a:solidFill>
                  </a:tcPr>
                </a:tc>
                <a:tc>
                  <a:txBody>
                    <a:bodyPr/>
                    <a:p>
                      <a:pPr indent="0" algn="ctr">
                        <a:buNone/>
                      </a:pPr>
                      <a:r>
                        <a:rPr lang="zh-CN" altLang="en-US" sz="1400" b="1">
                          <a:ln>
                            <a:noFill/>
                          </a:ln>
                          <a:latin typeface="黑体" panose="02010609060101010101" charset="-122"/>
                          <a:ea typeface="黑体" panose="02010609060101010101" charset="-122"/>
                          <a:cs typeface="黑体" panose="02010609060101010101" charset="-122"/>
                        </a:rPr>
                        <a:t>生物启发法</a:t>
                      </a:r>
                      <a:endParaRPr lang="zh-CN" altLang="en-US" sz="1400" b="1">
                        <a:ln>
                          <a:noFill/>
                        </a:ln>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lgn="ctr">
                        <a:buNone/>
                      </a:pPr>
                      <a:r>
                        <a:rPr lang="en-US" altLang="en-US" sz="1400" b="0">
                          <a:ln>
                            <a:noFill/>
                          </a:ln>
                          <a:latin typeface="+mn-ea"/>
                          <a:ea typeface="Times New Roman" panose="02020603050405020304" charset="0"/>
                          <a:cs typeface="宋体" panose="02010600030101010101" pitchFamily="2" charset="-122"/>
                          <a:sym typeface="+mn-ea"/>
                        </a:rPr>
                        <a:t>RatSLAM</a:t>
                      </a:r>
                      <a:endParaRPr lang="en-US" altLang="en-US" sz="1400" b="0">
                        <a:ln>
                          <a:noFill/>
                        </a:ln>
                        <a:latin typeface="+mn-ea"/>
                        <a:ea typeface="Times New Roman" panose="02020603050405020304" charset="0"/>
                        <a:cs typeface="宋体" panose="02010600030101010101" pitchFamily="2" charset="-122"/>
                        <a:sym typeface="+mn-ea"/>
                      </a:endParaRPr>
                    </a:p>
                    <a:p>
                      <a:pPr indent="0" algn="ctr">
                        <a:buNone/>
                      </a:pPr>
                      <a:r>
                        <a:rPr lang="en-US" altLang="en-US" sz="1400" b="0">
                          <a:ln>
                            <a:noFill/>
                          </a:ln>
                          <a:latin typeface="+mn-ea"/>
                          <a:ea typeface="Times New Roman" panose="02020603050405020304" charset="0"/>
                          <a:cs typeface="宋体" panose="02010600030101010101" pitchFamily="2" charset="-122"/>
                          <a:sym typeface="+mn-ea"/>
                        </a:rPr>
                        <a:t>NeuroSLAM</a:t>
                      </a:r>
                      <a:endParaRPr lang="en-US" altLang="en-US" sz="1400" b="0">
                        <a:ln>
                          <a:noFill/>
                        </a:ln>
                        <a:latin typeface="+mn-ea"/>
                        <a:ea typeface="Times New Roman" panose="02020603050405020304" charset="0"/>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endParaRPr lang="en-US" altLang="en-US" sz="1400" b="0">
                        <a:ln>
                          <a:noFill/>
                        </a:ln>
                        <a:latin typeface="+mn-ea"/>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86</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7.6 典型SLAM算法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12598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EKF-SLAM</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chemeClr val="bg1"/>
                </a:solidFill>
                <a:latin typeface="+mn-ea"/>
                <a:sym typeface="+mn-ea"/>
              </a:rPr>
              <a:t>Fast-SLAM</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b="0">
                <a:solidFill>
                  <a:schemeClr val="bg1"/>
                </a:solidFill>
                <a:latin typeface="+mn-ea"/>
                <a:sym typeface="+mn-ea"/>
              </a:rPr>
              <a:t>Graph-SLAM</a:t>
            </a:r>
            <a:endParaRPr lang="zh-CN" altLang="en-US" sz="1400" b="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FF"/>
                </a:solidFill>
                <a:latin typeface="+mn-ea"/>
                <a:sym typeface="+mn-ea"/>
              </a:rPr>
              <a:t>现今主流</a:t>
            </a:r>
            <a:r>
              <a:rPr lang="en-US" altLang="zh-CN" sz="1400" b="0">
                <a:solidFill>
                  <a:srgbClr val="FFFFFF"/>
                </a:solidFill>
                <a:latin typeface="+mn-ea"/>
                <a:sym typeface="+mn-ea"/>
              </a:rPr>
              <a:t>SLAM</a:t>
            </a:r>
            <a:r>
              <a:rPr lang="zh-CN" altLang="en-US" sz="1400" b="0">
                <a:solidFill>
                  <a:srgbClr val="FFFFFF"/>
                </a:solidFill>
                <a:latin typeface="+mn-ea"/>
                <a:sym typeface="+mn-ea"/>
              </a:rPr>
              <a:t>算法</a:t>
            </a:r>
            <a:endParaRPr lang="zh-CN" altLang="en-US" sz="1400" b="0">
              <a:solidFill>
                <a:srgbClr val="FFFFFF"/>
              </a:solidFill>
              <a:latin typeface="+mn-ea"/>
              <a:sym typeface="+mn-ea"/>
            </a:endParaRPr>
          </a:p>
        </p:txBody>
      </p:sp>
      <p:sp>
        <p:nvSpPr>
          <p:cNvPr id="8" name="右箭头 7"/>
          <p:cNvSpPr/>
          <p:nvPr/>
        </p:nvSpPr>
        <p:spPr>
          <a:xfrm>
            <a:off x="1896110" y="1663700"/>
            <a:ext cx="2001520"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3" name="对象 -2147481247"/>
          <p:cNvGraphicFramePr>
            <a:graphicFrameLocks noChangeAspect="1"/>
          </p:cNvGraphicFramePr>
          <p:nvPr/>
        </p:nvGraphicFramePr>
        <p:xfrm>
          <a:off x="3970020" y="1019493"/>
          <a:ext cx="2857500" cy="2135505"/>
        </p:xfrm>
        <a:graphic>
          <a:graphicData uri="http://schemas.openxmlformats.org/presentationml/2006/ole">
            <mc:AlternateContent xmlns:mc="http://schemas.openxmlformats.org/markup-compatibility/2006">
              <mc:Choice xmlns:v="urn:schemas-microsoft-com:vml" Requires="v">
                <p:oleObj spid="_x0000_s3076" name="" r:id="rId6" imgW="2857500" imgH="2133600" progId="Equation.KSEE3">
                  <p:embed/>
                </p:oleObj>
              </mc:Choice>
              <mc:Fallback>
                <p:oleObj name="" r:id="rId6" imgW="2857500" imgH="2133600" progId="Equation.KSEE3">
                  <p:embed/>
                  <p:pic>
                    <p:nvPicPr>
                      <p:cNvPr id="0" name="图片 3075"/>
                      <p:cNvPicPr/>
                      <p:nvPr/>
                    </p:nvPicPr>
                    <p:blipFill>
                      <a:blip r:embed="rId7"/>
                      <a:stretch>
                        <a:fillRect/>
                      </a:stretch>
                    </p:blipFill>
                    <p:spPr>
                      <a:xfrm>
                        <a:off x="3970020" y="1019493"/>
                        <a:ext cx="2857500" cy="2135505"/>
                      </a:xfrm>
                      <a:prstGeom prst="rect">
                        <a:avLst/>
                      </a:prstGeom>
                      <a:solidFill>
                        <a:schemeClr val="bg1"/>
                      </a:solidFill>
                      <a:ln w="38100">
                        <a:noFill/>
                        <a:miter/>
                      </a:ln>
                    </p:spPr>
                  </p:pic>
                </p:oleObj>
              </mc:Fallback>
            </mc:AlternateContent>
          </a:graphicData>
        </a:graphic>
      </p:graphicFrame>
      <p:graphicFrame>
        <p:nvGraphicFramePr>
          <p:cNvPr id="4" name="对象 -2147481242"/>
          <p:cNvGraphicFramePr>
            <a:graphicFrameLocks noChangeAspect="1"/>
          </p:cNvGraphicFramePr>
          <p:nvPr/>
        </p:nvGraphicFramePr>
        <p:xfrm>
          <a:off x="4008120" y="3609340"/>
          <a:ext cx="2819400" cy="937260"/>
        </p:xfrm>
        <a:graphic>
          <a:graphicData uri="http://schemas.openxmlformats.org/presentationml/2006/ole">
            <mc:AlternateContent xmlns:mc="http://schemas.openxmlformats.org/markup-compatibility/2006">
              <mc:Choice xmlns:v="urn:schemas-microsoft-com:vml" Requires="v">
                <p:oleObj spid="_x0000_s5" name="" r:id="rId8" imgW="2819400" imgH="939800" progId="Equation.KSEE3">
                  <p:embed/>
                </p:oleObj>
              </mc:Choice>
              <mc:Fallback>
                <p:oleObj name="" r:id="rId8" imgW="2819400" imgH="939800" progId="Equation.KSEE3">
                  <p:embed/>
                  <p:pic>
                    <p:nvPicPr>
                      <p:cNvPr id="0" name="图片 2"/>
                      <p:cNvPicPr/>
                      <p:nvPr/>
                    </p:nvPicPr>
                    <p:blipFill>
                      <a:blip r:embed="rId9"/>
                      <a:stretch>
                        <a:fillRect/>
                      </a:stretch>
                    </p:blipFill>
                    <p:spPr>
                      <a:xfrm>
                        <a:off x="4008120" y="3609340"/>
                        <a:ext cx="2819400" cy="937260"/>
                      </a:xfrm>
                      <a:prstGeom prst="rect">
                        <a:avLst/>
                      </a:prstGeom>
                      <a:solidFill>
                        <a:schemeClr val="bg1"/>
                      </a:solidFill>
                      <a:ln w="38100">
                        <a:noFill/>
                        <a:miter/>
                      </a:ln>
                    </p:spPr>
                  </p:pic>
                </p:oleObj>
              </mc:Fallback>
            </mc:AlternateContent>
          </a:graphicData>
        </a:graphic>
      </p:graphicFrame>
      <p:graphicFrame>
        <p:nvGraphicFramePr>
          <p:cNvPr id="9" name="对象 -2147481241"/>
          <p:cNvGraphicFramePr>
            <a:graphicFrameLocks noChangeAspect="1"/>
          </p:cNvGraphicFramePr>
          <p:nvPr/>
        </p:nvGraphicFramePr>
        <p:xfrm>
          <a:off x="4008120" y="4938078"/>
          <a:ext cx="914400" cy="231775"/>
        </p:xfrm>
        <a:graphic>
          <a:graphicData uri="http://schemas.openxmlformats.org/presentationml/2006/ole">
            <mc:AlternateContent xmlns:mc="http://schemas.openxmlformats.org/markup-compatibility/2006">
              <mc:Choice xmlns:v="urn:schemas-microsoft-com:vml" Requires="v">
                <p:oleObj spid="_x0000_s10" name="" r:id="rId10" imgW="914400" imgH="228600" progId="Equation.KSEE3">
                  <p:embed/>
                </p:oleObj>
              </mc:Choice>
              <mc:Fallback>
                <p:oleObj name="" r:id="rId10" imgW="914400" imgH="228600" progId="Equation.KSEE3">
                  <p:embed/>
                  <p:pic>
                    <p:nvPicPr>
                      <p:cNvPr id="0" name="图片 3"/>
                      <p:cNvPicPr/>
                      <p:nvPr/>
                    </p:nvPicPr>
                    <p:blipFill>
                      <a:blip r:embed="rId11"/>
                      <a:stretch>
                        <a:fillRect/>
                      </a:stretch>
                    </p:blipFill>
                    <p:spPr>
                      <a:xfrm>
                        <a:off x="4008120" y="4938078"/>
                        <a:ext cx="914400" cy="231775"/>
                      </a:xfrm>
                      <a:prstGeom prst="rect">
                        <a:avLst/>
                      </a:prstGeom>
                      <a:solidFill>
                        <a:schemeClr val="bg1"/>
                      </a:solidFill>
                      <a:ln w="38100">
                        <a:noFill/>
                        <a:miter/>
                      </a:ln>
                    </p:spPr>
                  </p:pic>
                </p:oleObj>
              </mc:Fallback>
            </mc:AlternateContent>
          </a:graphicData>
        </a:graphic>
      </p:graphicFrame>
      <p:pic>
        <p:nvPicPr>
          <p:cNvPr id="12" name="图片 11"/>
          <p:cNvPicPr>
            <a:picLocks noChangeAspect="1"/>
          </p:cNvPicPr>
          <p:nvPr/>
        </p:nvPicPr>
        <p:blipFill>
          <a:blip r:embed="rId12"/>
          <a:stretch>
            <a:fillRect/>
          </a:stretch>
        </p:blipFill>
        <p:spPr>
          <a:xfrm>
            <a:off x="1483995" y="5565775"/>
            <a:ext cx="5343525" cy="895350"/>
          </a:xfrm>
          <a:prstGeom prst="rect">
            <a:avLst/>
          </a:prstGeom>
        </p:spPr>
      </p:pic>
      <p:graphicFrame>
        <p:nvGraphicFramePr>
          <p:cNvPr id="14" name="对象 -2147481228"/>
          <p:cNvGraphicFramePr>
            <a:graphicFrameLocks noChangeAspect="1"/>
          </p:cNvGraphicFramePr>
          <p:nvPr/>
        </p:nvGraphicFramePr>
        <p:xfrm>
          <a:off x="9050655" y="3238500"/>
          <a:ext cx="2933700" cy="1394460"/>
        </p:xfrm>
        <a:graphic>
          <a:graphicData uri="http://schemas.openxmlformats.org/presentationml/2006/ole">
            <mc:AlternateContent xmlns:mc="http://schemas.openxmlformats.org/markup-compatibility/2006">
              <mc:Choice xmlns:v="urn:schemas-microsoft-com:vml" Requires="v">
                <p:oleObj spid="_x0000_s16" name="" r:id="rId13" imgW="2933700" imgH="1397000" progId="Equation.KSEE3">
                  <p:embed/>
                </p:oleObj>
              </mc:Choice>
              <mc:Fallback>
                <p:oleObj name="" r:id="rId13" imgW="2933700" imgH="1397000" progId="Equation.KSEE3">
                  <p:embed/>
                  <p:pic>
                    <p:nvPicPr>
                      <p:cNvPr id="0" name="图片 8"/>
                      <p:cNvPicPr/>
                      <p:nvPr/>
                    </p:nvPicPr>
                    <p:blipFill>
                      <a:blip r:embed="rId14"/>
                      <a:stretch>
                        <a:fillRect/>
                      </a:stretch>
                    </p:blipFill>
                    <p:spPr>
                      <a:xfrm>
                        <a:off x="9050655" y="3238500"/>
                        <a:ext cx="2933700" cy="1394460"/>
                      </a:xfrm>
                      <a:prstGeom prst="rect">
                        <a:avLst/>
                      </a:prstGeom>
                      <a:solidFill>
                        <a:schemeClr val="bg1"/>
                      </a:solidFill>
                      <a:ln w="38100">
                        <a:noFill/>
                        <a:miter/>
                      </a:ln>
                    </p:spPr>
                  </p:pic>
                </p:oleObj>
              </mc:Fallback>
            </mc:AlternateContent>
          </a:graphicData>
        </a:graphic>
      </p:graphicFrame>
      <p:sp>
        <p:nvSpPr>
          <p:cNvPr id="17" name="右大括号 16"/>
          <p:cNvSpPr/>
          <p:nvPr/>
        </p:nvSpPr>
        <p:spPr>
          <a:xfrm>
            <a:off x="6899910" y="1684020"/>
            <a:ext cx="300355" cy="452628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8" name="右箭头 17"/>
          <p:cNvSpPr/>
          <p:nvPr/>
        </p:nvSpPr>
        <p:spPr>
          <a:xfrm>
            <a:off x="7272655" y="3801745"/>
            <a:ext cx="1656715"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7399020" y="3461385"/>
            <a:ext cx="136588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在线</a:t>
            </a:r>
            <a:r>
              <a:rPr lang="en-US" altLang="zh-CN" sz="1000" b="0">
                <a:solidFill>
                  <a:srgbClr val="FFFF00"/>
                </a:solidFill>
                <a:latin typeface="+mn-ea"/>
              </a:rPr>
              <a:t>SLAM</a:t>
            </a:r>
            <a:r>
              <a:rPr lang="zh-CN" altLang="en-US" sz="1000" b="0">
                <a:solidFill>
                  <a:srgbClr val="FFFF00"/>
                </a:solidFill>
                <a:latin typeface="+mn-ea"/>
              </a:rPr>
              <a:t>系统求解</a:t>
            </a:r>
            <a:endParaRPr lang="zh-CN" altLang="en-US" sz="1000" b="0">
              <a:solidFill>
                <a:srgbClr val="FFFF00"/>
              </a:solidFill>
              <a:latin typeface="+mn-ea"/>
            </a:endParaRPr>
          </a:p>
        </p:txBody>
      </p:sp>
      <p:sp>
        <p:nvSpPr>
          <p:cNvPr id="20" name="文本框 19"/>
          <p:cNvSpPr txBox="1"/>
          <p:nvPr/>
        </p:nvSpPr>
        <p:spPr>
          <a:xfrm>
            <a:off x="9934575" y="4632960"/>
            <a:ext cx="136588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sz="1000" b="0">
                <a:solidFill>
                  <a:srgbClr val="FFFF00"/>
                </a:solidFill>
                <a:latin typeface="+mn-ea"/>
              </a:rPr>
              <a:t>卡尔曼滤波</a:t>
            </a:r>
            <a:endParaRPr lang="zh-CN" sz="1000" b="0">
              <a:solidFill>
                <a:srgbClr val="FFFF00"/>
              </a:solidFill>
              <a:latin typeface="+mn-ea"/>
            </a:endParaRPr>
          </a:p>
        </p:txBody>
      </p:sp>
      <p:sp>
        <p:nvSpPr>
          <p:cNvPr id="21" name="文本框 20"/>
          <p:cNvSpPr txBox="1"/>
          <p:nvPr/>
        </p:nvSpPr>
        <p:spPr>
          <a:xfrm>
            <a:off x="7127240" y="5045710"/>
            <a:ext cx="5074285" cy="1168400"/>
          </a:xfrm>
          <a:prstGeom prst="rect">
            <a:avLst/>
          </a:prstGeom>
          <a:noFill/>
          <a:ln w="9525">
            <a:noFill/>
          </a:ln>
        </p:spPr>
        <p:txBody>
          <a:bodyPr wrap="square">
            <a:spAutoFit/>
          </a:bodyPr>
          <a:p>
            <a:pPr indent="0" algn="l">
              <a:lnSpc>
                <a:spcPct val="100000"/>
              </a:lnSpc>
              <a:buFont typeface="Wingdings" panose="05000000000000000000" charset="0"/>
              <a:buNone/>
            </a:pPr>
            <a:r>
              <a:rPr lang="zh-CN" sz="1000" b="0">
                <a:solidFill>
                  <a:srgbClr val="FFFF00"/>
                </a:solidFill>
                <a:latin typeface="+mn-ea"/>
              </a:rPr>
              <a:t>以EKF-SLAM为代表的</a:t>
            </a:r>
            <a:r>
              <a:rPr lang="zh-CN" sz="1000" b="1" u="sng">
                <a:solidFill>
                  <a:srgbClr val="FF3D3D"/>
                </a:solidFill>
                <a:latin typeface="+mn-ea"/>
              </a:rPr>
              <a:t>在线SLAM系统</a:t>
            </a:r>
            <a:r>
              <a:rPr lang="zh-CN" sz="1000" b="0">
                <a:solidFill>
                  <a:srgbClr val="FFFF00"/>
                </a:solidFill>
                <a:latin typeface="+mn-ea"/>
              </a:rPr>
              <a:t>，其EKF滤波方法是一种增量求解方法，只需要输入新量测信息就能完成对SLAM状态量的求解，这种增量求解方法具有很大优势。但是EKF-SLAM也有两个明显的缺点，一方面，其将所估计后验分布假设成高斯分布，非线性高斯系统必须被线性化近似成线性高斯系统，这种简单粗暴的</a:t>
            </a:r>
            <a:r>
              <a:rPr lang="zh-CN" sz="1000" b="1" u="sng">
                <a:solidFill>
                  <a:srgbClr val="FF3D3D"/>
                </a:solidFill>
                <a:latin typeface="+mn-ea"/>
              </a:rPr>
              <a:t>线性化近似</a:t>
            </a:r>
            <a:r>
              <a:rPr lang="zh-CN" sz="1000" b="0">
                <a:solidFill>
                  <a:srgbClr val="FFFF00"/>
                </a:solidFill>
                <a:latin typeface="+mn-ea"/>
              </a:rPr>
              <a:t>容易引起较大误差；另一方面，状态量的协方差矩阵的复杂度随路标数量是二次方增长，也就是说其</a:t>
            </a:r>
            <a:r>
              <a:rPr lang="zh-CN" sz="1000" b="1" u="sng">
                <a:solidFill>
                  <a:srgbClr val="FF3D3D"/>
                </a:solidFill>
                <a:latin typeface="+mn-ea"/>
              </a:rPr>
              <a:t>无法建立大规模地图</a:t>
            </a:r>
            <a:r>
              <a:rPr lang="zh-CN" sz="1000" b="0">
                <a:solidFill>
                  <a:srgbClr val="FFFF00"/>
                </a:solidFill>
                <a:latin typeface="+mn-ea"/>
              </a:rPr>
              <a:t>。为了解决线性化和构建大规模地图的问题，大家开始放弃EKF-SLAM这种在线SLAM增量求解的好处，转向</a:t>
            </a:r>
            <a:r>
              <a:rPr lang="zh-CN" sz="1000" b="1" u="sng">
                <a:solidFill>
                  <a:srgbClr val="FF3D3D"/>
                </a:solidFill>
                <a:latin typeface="+mn-ea"/>
              </a:rPr>
              <a:t>完全SLAM系统</a:t>
            </a:r>
            <a:r>
              <a:rPr lang="zh-CN" sz="1000" b="0">
                <a:solidFill>
                  <a:srgbClr val="FFFF00"/>
                </a:solidFill>
                <a:latin typeface="+mn-ea"/>
              </a:rPr>
              <a:t>的研究。</a:t>
            </a:r>
            <a:endParaRPr lang="zh-CN" sz="1000" b="0">
              <a:solidFill>
                <a:srgbClr val="FFFF00"/>
              </a:solidFill>
              <a:latin typeface="+mn-ea"/>
            </a:endParaRPr>
          </a:p>
        </p:txBody>
      </p:sp>
    </p:spTree>
    <p:custDataLst>
      <p:tags r:id="rId1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7">
                                            <p:txEl>
                                              <p:pRg st="0" end="0"/>
                                            </p:txEl>
                                          </p:spTgt>
                                        </p:tgtEl>
                                        <p:attrNameLst>
                                          <p:attrName>style.color</p:attrName>
                                        </p:attrNameLst>
                                      </p:cBhvr>
                                      <p:to>
                                        <a:srgbClr val="fdf731"/>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linds(horizontal)">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8" grpId="0" animBg="1"/>
      <p:bldP spid="19" grpId="0"/>
      <p:bldP spid="20" grpId="0"/>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87</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7.6 典型SLAM算法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12598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EKF-SLAM</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00"/>
                </a:solidFill>
                <a:latin typeface="+mn-ea"/>
                <a:sym typeface="+mn-ea"/>
              </a:rPr>
              <a:t>Fast-SLAM</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b="0">
                <a:solidFill>
                  <a:schemeClr val="bg1"/>
                </a:solidFill>
                <a:latin typeface="+mn-ea"/>
                <a:sym typeface="+mn-ea"/>
              </a:rPr>
              <a:t>Graph-SLAM</a:t>
            </a:r>
            <a:endParaRPr lang="zh-CN" altLang="en-US" sz="1400" b="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FF"/>
                </a:solidFill>
                <a:latin typeface="+mn-ea"/>
                <a:sym typeface="+mn-ea"/>
              </a:rPr>
              <a:t>现今主流</a:t>
            </a:r>
            <a:r>
              <a:rPr lang="en-US" altLang="zh-CN" sz="1400" b="0">
                <a:solidFill>
                  <a:srgbClr val="FFFFFF"/>
                </a:solidFill>
                <a:latin typeface="+mn-ea"/>
                <a:sym typeface="+mn-ea"/>
              </a:rPr>
              <a:t>SLAM</a:t>
            </a:r>
            <a:r>
              <a:rPr lang="zh-CN" altLang="en-US" sz="1400" b="0">
                <a:solidFill>
                  <a:srgbClr val="FFFFFF"/>
                </a:solidFill>
                <a:latin typeface="+mn-ea"/>
                <a:sym typeface="+mn-ea"/>
              </a:rPr>
              <a:t>算法</a:t>
            </a:r>
            <a:endParaRPr lang="zh-CN" altLang="en-US" sz="1400" b="0">
              <a:solidFill>
                <a:srgbClr val="FFFFFF"/>
              </a:solidFill>
              <a:latin typeface="+mn-ea"/>
              <a:sym typeface="+mn-ea"/>
            </a:endParaRPr>
          </a:p>
        </p:txBody>
      </p:sp>
      <p:sp>
        <p:nvSpPr>
          <p:cNvPr id="8" name="右箭头 7"/>
          <p:cNvSpPr/>
          <p:nvPr/>
        </p:nvSpPr>
        <p:spPr>
          <a:xfrm>
            <a:off x="1896110" y="2110105"/>
            <a:ext cx="2001520"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3" name="对象 -2147481222"/>
          <p:cNvGraphicFramePr>
            <a:graphicFrameLocks noChangeAspect="1"/>
          </p:cNvGraphicFramePr>
          <p:nvPr/>
        </p:nvGraphicFramePr>
        <p:xfrm>
          <a:off x="4318953" y="2121218"/>
          <a:ext cx="1232535" cy="231775"/>
        </p:xfrm>
        <a:graphic>
          <a:graphicData uri="http://schemas.openxmlformats.org/presentationml/2006/ole">
            <mc:AlternateContent xmlns:mc="http://schemas.openxmlformats.org/markup-compatibility/2006">
              <mc:Choice xmlns:v="urn:schemas-microsoft-com:vml" Requires="v">
                <p:oleObj spid="_x0000_s21" name="" r:id="rId6" imgW="1231265" imgH="228600" progId="Equation.KSEE3">
                  <p:embed/>
                </p:oleObj>
              </mc:Choice>
              <mc:Fallback>
                <p:oleObj name="" r:id="rId6" imgW="1231265" imgH="228600" progId="Equation.KSEE3">
                  <p:embed/>
                  <p:pic>
                    <p:nvPicPr>
                      <p:cNvPr id="0" name="图片 20"/>
                      <p:cNvPicPr/>
                      <p:nvPr/>
                    </p:nvPicPr>
                    <p:blipFill>
                      <a:blip r:embed="rId7"/>
                      <a:stretch>
                        <a:fillRect/>
                      </a:stretch>
                    </p:blipFill>
                    <p:spPr>
                      <a:xfrm>
                        <a:off x="4318953" y="2121218"/>
                        <a:ext cx="1232535" cy="231775"/>
                      </a:xfrm>
                      <a:prstGeom prst="rect">
                        <a:avLst/>
                      </a:prstGeom>
                      <a:solidFill>
                        <a:schemeClr val="bg1"/>
                      </a:solidFill>
                      <a:ln w="38100">
                        <a:noFill/>
                        <a:miter/>
                      </a:ln>
                    </p:spPr>
                  </p:pic>
                </p:oleObj>
              </mc:Fallback>
            </mc:AlternateContent>
          </a:graphicData>
        </a:graphic>
      </p:graphicFrame>
      <p:sp>
        <p:nvSpPr>
          <p:cNvPr id="22" name="文本框 21"/>
          <p:cNvSpPr txBox="1"/>
          <p:nvPr/>
        </p:nvSpPr>
        <p:spPr>
          <a:xfrm>
            <a:off x="4252595" y="1715770"/>
            <a:ext cx="136588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完全</a:t>
            </a:r>
            <a:r>
              <a:rPr lang="en-US" altLang="zh-CN" sz="1000" b="0">
                <a:solidFill>
                  <a:srgbClr val="FFFF00"/>
                </a:solidFill>
                <a:latin typeface="+mn-ea"/>
              </a:rPr>
              <a:t>SLAM</a:t>
            </a:r>
            <a:r>
              <a:rPr lang="zh-CN" altLang="en-US" sz="1000" b="0">
                <a:solidFill>
                  <a:srgbClr val="FFFF00"/>
                </a:solidFill>
                <a:latin typeface="+mn-ea"/>
              </a:rPr>
              <a:t>系统求解</a:t>
            </a:r>
            <a:endParaRPr lang="zh-CN" altLang="en-US" sz="1000" b="0">
              <a:solidFill>
                <a:srgbClr val="FFFF00"/>
              </a:solidFill>
              <a:latin typeface="+mn-ea"/>
            </a:endParaRPr>
          </a:p>
        </p:txBody>
      </p:sp>
      <p:graphicFrame>
        <p:nvGraphicFramePr>
          <p:cNvPr id="4" name="对象 -2147481218"/>
          <p:cNvGraphicFramePr>
            <a:graphicFrameLocks noChangeAspect="1"/>
          </p:cNvGraphicFramePr>
          <p:nvPr/>
        </p:nvGraphicFramePr>
        <p:xfrm>
          <a:off x="3196908" y="2838450"/>
          <a:ext cx="3476625" cy="393700"/>
        </p:xfrm>
        <a:graphic>
          <a:graphicData uri="http://schemas.openxmlformats.org/presentationml/2006/ole">
            <mc:AlternateContent xmlns:mc="http://schemas.openxmlformats.org/markup-compatibility/2006">
              <mc:Choice xmlns:v="urn:schemas-microsoft-com:vml" Requires="v">
                <p:oleObj spid="_x0000_s23" name="" r:id="rId8" imgW="3479800" imgH="393700" progId="Equation.KSEE3">
                  <p:embed/>
                </p:oleObj>
              </mc:Choice>
              <mc:Fallback>
                <p:oleObj name="" r:id="rId8" imgW="3479800" imgH="393700" progId="Equation.KSEE3">
                  <p:embed/>
                  <p:pic>
                    <p:nvPicPr>
                      <p:cNvPr id="0" name="图片 22"/>
                      <p:cNvPicPr/>
                      <p:nvPr/>
                    </p:nvPicPr>
                    <p:blipFill>
                      <a:blip r:embed="rId9"/>
                      <a:stretch>
                        <a:fillRect/>
                      </a:stretch>
                    </p:blipFill>
                    <p:spPr>
                      <a:xfrm>
                        <a:off x="3196908" y="2838450"/>
                        <a:ext cx="3476625" cy="393700"/>
                      </a:xfrm>
                      <a:prstGeom prst="rect">
                        <a:avLst/>
                      </a:prstGeom>
                      <a:solidFill>
                        <a:schemeClr val="bg1"/>
                      </a:solidFill>
                      <a:ln w="38100">
                        <a:noFill/>
                        <a:miter/>
                      </a:ln>
                    </p:spPr>
                  </p:pic>
                </p:oleObj>
              </mc:Fallback>
            </mc:AlternateContent>
          </a:graphicData>
        </a:graphic>
      </p:graphicFrame>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88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7.6 典型SLAM算法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12598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EKF-SLAM</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FF"/>
                </a:solidFill>
                <a:latin typeface="+mn-ea"/>
                <a:sym typeface="+mn-ea"/>
              </a:rPr>
              <a:t>Fast-SLAM</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b="0">
                <a:solidFill>
                  <a:srgbClr val="FFFF00"/>
                </a:solidFill>
                <a:latin typeface="+mn-ea"/>
                <a:sym typeface="+mn-ea"/>
              </a:rPr>
              <a:t>Graph-SLAM</a:t>
            </a:r>
            <a:endParaRPr lang="zh-CN" altLang="en-US" sz="1400" b="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FFFFF"/>
                </a:solidFill>
                <a:latin typeface="+mn-ea"/>
                <a:sym typeface="+mn-ea"/>
              </a:rPr>
              <a:t>现今主流</a:t>
            </a:r>
            <a:r>
              <a:rPr lang="en-US" altLang="zh-CN" sz="1400" b="0">
                <a:solidFill>
                  <a:srgbClr val="FFFFFF"/>
                </a:solidFill>
                <a:latin typeface="+mn-ea"/>
                <a:sym typeface="+mn-ea"/>
              </a:rPr>
              <a:t>SLAM</a:t>
            </a:r>
            <a:r>
              <a:rPr lang="zh-CN" altLang="en-US" sz="1400" b="0">
                <a:solidFill>
                  <a:srgbClr val="FFFFFF"/>
                </a:solidFill>
                <a:latin typeface="+mn-ea"/>
                <a:sym typeface="+mn-ea"/>
              </a:rPr>
              <a:t>算法</a:t>
            </a:r>
            <a:endParaRPr lang="zh-CN" altLang="en-US" sz="1400" b="0">
              <a:solidFill>
                <a:srgbClr val="FFFFFF"/>
              </a:solidFill>
              <a:latin typeface="+mn-ea"/>
              <a:sym typeface="+mn-ea"/>
            </a:endParaRPr>
          </a:p>
        </p:txBody>
      </p:sp>
      <p:sp>
        <p:nvSpPr>
          <p:cNvPr id="8" name="右箭头 7"/>
          <p:cNvSpPr/>
          <p:nvPr/>
        </p:nvSpPr>
        <p:spPr>
          <a:xfrm>
            <a:off x="2099310" y="2527300"/>
            <a:ext cx="2001520"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5" name="对象 -2147481222"/>
          <p:cNvGraphicFramePr>
            <a:graphicFrameLocks noChangeAspect="1"/>
          </p:cNvGraphicFramePr>
          <p:nvPr/>
        </p:nvGraphicFramePr>
        <p:xfrm>
          <a:off x="4318953" y="2526983"/>
          <a:ext cx="1232535" cy="231775"/>
        </p:xfrm>
        <a:graphic>
          <a:graphicData uri="http://schemas.openxmlformats.org/presentationml/2006/ole">
            <mc:AlternateContent xmlns:mc="http://schemas.openxmlformats.org/markup-compatibility/2006">
              <mc:Choice xmlns:v="urn:schemas-microsoft-com:vml" Requires="v">
                <p:oleObj spid="_x0000_s9" name="" r:id="rId6" imgW="1231265" imgH="228600" progId="Equation.KSEE3">
                  <p:embed/>
                </p:oleObj>
              </mc:Choice>
              <mc:Fallback>
                <p:oleObj name="" r:id="rId6" imgW="1231265" imgH="228600" progId="Equation.KSEE3">
                  <p:embed/>
                  <p:pic>
                    <p:nvPicPr>
                      <p:cNvPr id="0" name="图片 20"/>
                      <p:cNvPicPr/>
                      <p:nvPr/>
                    </p:nvPicPr>
                    <p:blipFill>
                      <a:blip r:embed="rId7"/>
                      <a:stretch>
                        <a:fillRect/>
                      </a:stretch>
                    </p:blipFill>
                    <p:spPr>
                      <a:xfrm>
                        <a:off x="4318953" y="2526983"/>
                        <a:ext cx="1232535" cy="231775"/>
                      </a:xfrm>
                      <a:prstGeom prst="rect">
                        <a:avLst/>
                      </a:prstGeom>
                      <a:solidFill>
                        <a:schemeClr val="bg1"/>
                      </a:solidFill>
                      <a:ln w="38100">
                        <a:noFill/>
                        <a:miter/>
                      </a:ln>
                    </p:spPr>
                  </p:pic>
                </p:oleObj>
              </mc:Fallback>
            </mc:AlternateContent>
          </a:graphicData>
        </a:graphic>
      </p:graphicFrame>
      <p:sp>
        <p:nvSpPr>
          <p:cNvPr id="10" name="文本框 9"/>
          <p:cNvSpPr txBox="1"/>
          <p:nvPr/>
        </p:nvSpPr>
        <p:spPr>
          <a:xfrm>
            <a:off x="4252595" y="2121535"/>
            <a:ext cx="136588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altLang="en-US" sz="1000" b="0">
                <a:solidFill>
                  <a:srgbClr val="FFFF00"/>
                </a:solidFill>
                <a:latin typeface="+mn-ea"/>
              </a:rPr>
              <a:t>完全</a:t>
            </a:r>
            <a:r>
              <a:rPr lang="en-US" altLang="zh-CN" sz="1000" b="0">
                <a:solidFill>
                  <a:srgbClr val="FFFF00"/>
                </a:solidFill>
                <a:latin typeface="+mn-ea"/>
              </a:rPr>
              <a:t>SLAM</a:t>
            </a:r>
            <a:r>
              <a:rPr lang="zh-CN" altLang="en-US" sz="1000" b="0">
                <a:solidFill>
                  <a:srgbClr val="FFFF00"/>
                </a:solidFill>
                <a:latin typeface="+mn-ea"/>
              </a:rPr>
              <a:t>系统求解</a:t>
            </a:r>
            <a:endParaRPr lang="zh-CN" altLang="en-US" sz="1000" b="0">
              <a:solidFill>
                <a:srgbClr val="FFFF00"/>
              </a:solidFill>
              <a:latin typeface="+mn-ea"/>
            </a:endParaRPr>
          </a:p>
        </p:txBody>
      </p:sp>
      <p:graphicFrame>
        <p:nvGraphicFramePr>
          <p:cNvPr id="3" name="对象 -2147481217"/>
          <p:cNvGraphicFramePr>
            <a:graphicFrameLocks noChangeAspect="1"/>
          </p:cNvGraphicFramePr>
          <p:nvPr/>
        </p:nvGraphicFramePr>
        <p:xfrm>
          <a:off x="3967163" y="3211830"/>
          <a:ext cx="2106295" cy="434340"/>
        </p:xfrm>
        <a:graphic>
          <a:graphicData uri="http://schemas.openxmlformats.org/presentationml/2006/ole">
            <mc:AlternateContent xmlns:mc="http://schemas.openxmlformats.org/markup-compatibility/2006">
              <mc:Choice xmlns:v="urn:schemas-microsoft-com:vml" Requires="v">
                <p:oleObj spid="_x0000_s3076" name="" r:id="rId8" imgW="2108200" imgH="431800" progId="Equation.KSEE3">
                  <p:embed/>
                </p:oleObj>
              </mc:Choice>
              <mc:Fallback>
                <p:oleObj name="" r:id="rId8" imgW="2108200" imgH="431800" progId="Equation.KSEE3">
                  <p:embed/>
                  <p:pic>
                    <p:nvPicPr>
                      <p:cNvPr id="0" name="图片 3075"/>
                      <p:cNvPicPr/>
                      <p:nvPr/>
                    </p:nvPicPr>
                    <p:blipFill>
                      <a:blip r:embed="rId9"/>
                      <a:stretch>
                        <a:fillRect/>
                      </a:stretch>
                    </p:blipFill>
                    <p:spPr>
                      <a:xfrm>
                        <a:off x="3967163" y="3211830"/>
                        <a:ext cx="2106295" cy="434340"/>
                      </a:xfrm>
                      <a:prstGeom prst="rect">
                        <a:avLst/>
                      </a:prstGeom>
                      <a:solidFill>
                        <a:schemeClr val="bg1"/>
                      </a:solidFill>
                      <a:ln w="38100">
                        <a:noFill/>
                        <a:miter/>
                      </a:ln>
                    </p:spPr>
                  </p:pic>
                </p:oleObj>
              </mc:Fallback>
            </mc:AlternateContent>
          </a:graphicData>
        </a:graphic>
      </p:graphicFrame>
      <p:sp>
        <p:nvSpPr>
          <p:cNvPr id="12" name="文本框 11"/>
          <p:cNvSpPr txBox="1"/>
          <p:nvPr/>
        </p:nvSpPr>
        <p:spPr>
          <a:xfrm>
            <a:off x="4774565" y="3646170"/>
            <a:ext cx="136588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sz="1000" b="0">
                <a:solidFill>
                  <a:srgbClr val="FFFF00"/>
                </a:solidFill>
                <a:latin typeface="+mn-ea"/>
              </a:rPr>
              <a:t>最小二乘问题</a:t>
            </a:r>
            <a:endParaRPr lang="zh-CN" sz="1000" b="0">
              <a:solidFill>
                <a:srgbClr val="FFFF00"/>
              </a:solidFill>
              <a:latin typeface="+mn-ea"/>
            </a:endParaRPr>
          </a:p>
        </p:txBody>
      </p:sp>
      <p:sp>
        <p:nvSpPr>
          <p:cNvPr id="14" name="右箭头 13"/>
          <p:cNvSpPr/>
          <p:nvPr/>
        </p:nvSpPr>
        <p:spPr>
          <a:xfrm>
            <a:off x="6140450" y="3301365"/>
            <a:ext cx="1381760"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7493635" y="3190240"/>
            <a:ext cx="1365885" cy="398780"/>
          </a:xfrm>
          <a:prstGeom prst="rect">
            <a:avLst/>
          </a:prstGeom>
          <a:noFill/>
          <a:ln w="9525">
            <a:noFill/>
          </a:ln>
        </p:spPr>
        <p:txBody>
          <a:bodyPr wrap="square">
            <a:spAutoFit/>
          </a:bodyPr>
          <a:p>
            <a:pPr indent="0" algn="ctr">
              <a:lnSpc>
                <a:spcPct val="200000"/>
              </a:lnSpc>
              <a:buFont typeface="Wingdings" panose="05000000000000000000" charset="0"/>
              <a:buNone/>
            </a:pPr>
            <a:r>
              <a:rPr lang="zh-CN" sz="1000" b="0">
                <a:solidFill>
                  <a:srgbClr val="FFFF00"/>
                </a:solidFill>
                <a:latin typeface="+mn-ea"/>
              </a:rPr>
              <a:t>直接法解线性方程</a:t>
            </a:r>
            <a:endParaRPr lang="zh-CN" sz="1000" b="0">
              <a:solidFill>
                <a:srgbClr val="FFFF00"/>
              </a:solidFill>
              <a:latin typeface="+mn-ea"/>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4"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1433513" y="722630"/>
            <a:ext cx="8502650" cy="633095"/>
          </a:xfrm>
        </p:spPr>
        <p:txBody>
          <a:bodyPr>
            <a:noAutofit/>
          </a:bodyPr>
          <a:p>
            <a:r>
              <a:rPr lang="en-US" altLang="zh-CN" sz="2800">
                <a:solidFill>
                  <a:srgbClr val="FFFF00"/>
                </a:solidFill>
              </a:rPr>
              <a:t>SLAM</a:t>
            </a:r>
            <a:r>
              <a:rPr lang="zh-CN" altLang="en-US" sz="2800">
                <a:solidFill>
                  <a:srgbClr val="FFFF00"/>
                </a:solidFill>
              </a:rPr>
              <a:t>的价值是什么？</a:t>
            </a:r>
            <a:endParaRPr lang="zh-CN" altLang="en-US" sz="2800">
              <a:solidFill>
                <a:srgbClr val="FFFF00"/>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8</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3" name="文本框 2"/>
          <p:cNvSpPr txBox="1"/>
          <p:nvPr>
            <p:custDataLst>
              <p:tags r:id="rId4"/>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6" name="圆角矩形 5"/>
          <p:cNvSpPr/>
          <p:nvPr/>
        </p:nvSpPr>
        <p:spPr>
          <a:xfrm>
            <a:off x="342900" y="1671955"/>
            <a:ext cx="18472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躯体使智能得以延展</a:t>
            </a:r>
            <a:endParaRPr lang="zh-CN" altLang="en-US" sz="1400" b="1">
              <a:solidFill>
                <a:srgbClr val="FFFF00"/>
              </a:solidFill>
              <a:latin typeface="+mn-ea"/>
              <a:sym typeface="+mn-ea"/>
            </a:endParaRPr>
          </a:p>
        </p:txBody>
      </p:sp>
      <p:sp>
        <p:nvSpPr>
          <p:cNvPr id="14" name="圆角矩形 13"/>
          <p:cNvSpPr/>
          <p:nvPr>
            <p:custDataLst>
              <p:tags r:id="rId5"/>
            </p:custDataLst>
          </p:nvPr>
        </p:nvSpPr>
        <p:spPr>
          <a:xfrm>
            <a:off x="3063240" y="1671955"/>
            <a:ext cx="203263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AI</a:t>
            </a:r>
            <a:r>
              <a:rPr lang="zh-CN" altLang="en-US" sz="1400" b="1">
                <a:solidFill>
                  <a:srgbClr val="FFFF00"/>
                </a:solidFill>
                <a:latin typeface="+mn-ea"/>
                <a:sym typeface="+mn-ea"/>
              </a:rPr>
              <a:t>的最终归宿是机器人</a:t>
            </a:r>
            <a:endParaRPr lang="zh-CN" altLang="en-US" sz="1400" b="1">
              <a:solidFill>
                <a:srgbClr val="FFFF00"/>
              </a:solidFill>
              <a:latin typeface="+mn-ea"/>
              <a:sym typeface="+mn-ea"/>
            </a:endParaRPr>
          </a:p>
        </p:txBody>
      </p:sp>
      <p:sp>
        <p:nvSpPr>
          <p:cNvPr id="17" name="圆角矩形 16"/>
          <p:cNvSpPr/>
          <p:nvPr>
            <p:custDataLst>
              <p:tags r:id="rId6"/>
            </p:custDataLst>
          </p:nvPr>
        </p:nvSpPr>
        <p:spPr>
          <a:xfrm>
            <a:off x="6047105" y="1671955"/>
            <a:ext cx="188531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机器人的完全自主化</a:t>
            </a:r>
            <a:endParaRPr lang="en-US" altLang="zh-CN" sz="1400" b="1">
              <a:solidFill>
                <a:srgbClr val="FFFF00"/>
              </a:solidFill>
              <a:latin typeface="+mn-ea"/>
              <a:sym typeface="+mn-ea"/>
            </a:endParaRPr>
          </a:p>
        </p:txBody>
      </p:sp>
      <p:sp>
        <p:nvSpPr>
          <p:cNvPr id="18" name="圆角矩形 17"/>
          <p:cNvSpPr/>
          <p:nvPr>
            <p:custDataLst>
              <p:tags r:id="rId7"/>
            </p:custDataLst>
          </p:nvPr>
        </p:nvSpPr>
        <p:spPr>
          <a:xfrm>
            <a:off x="8817610" y="1671955"/>
            <a:ext cx="1294765"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rgbClr val="FFFF00"/>
                </a:solidFill>
                <a:latin typeface="+mn-ea"/>
                <a:sym typeface="+mn-ea"/>
              </a:rPr>
              <a:t>自主移动技术</a:t>
            </a:r>
            <a:endParaRPr lang="zh-CN" altLang="en-US" sz="1400" b="1">
              <a:solidFill>
                <a:srgbClr val="FFFF00"/>
              </a:solidFill>
              <a:latin typeface="+mn-ea"/>
              <a:sym typeface="+mn-ea"/>
            </a:endParaRPr>
          </a:p>
        </p:txBody>
      </p:sp>
      <p:sp>
        <p:nvSpPr>
          <p:cNvPr id="19" name="圆角矩形 18"/>
          <p:cNvSpPr/>
          <p:nvPr>
            <p:custDataLst>
              <p:tags r:id="rId8"/>
            </p:custDataLst>
          </p:nvPr>
        </p:nvSpPr>
        <p:spPr>
          <a:xfrm>
            <a:off x="10925175" y="1671955"/>
            <a:ext cx="943610" cy="3524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rgbClr val="FFFF00"/>
                </a:solidFill>
                <a:latin typeface="+mn-ea"/>
                <a:sym typeface="+mn-ea"/>
              </a:rPr>
              <a:t>SLAM</a:t>
            </a:r>
            <a:endParaRPr lang="en-US" altLang="zh-CN" sz="1400" b="1">
              <a:solidFill>
                <a:srgbClr val="FFFF00"/>
              </a:solidFill>
              <a:latin typeface="+mn-ea"/>
              <a:sym typeface="+mn-ea"/>
            </a:endParaRPr>
          </a:p>
        </p:txBody>
      </p:sp>
      <p:sp>
        <p:nvSpPr>
          <p:cNvPr id="20" name="右箭头 19"/>
          <p:cNvSpPr/>
          <p:nvPr/>
        </p:nvSpPr>
        <p:spPr>
          <a:xfrm>
            <a:off x="2333625" y="168084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右箭头 20"/>
          <p:cNvSpPr/>
          <p:nvPr>
            <p:custDataLst>
              <p:tags r:id="rId9"/>
            </p:custDataLst>
          </p:nvPr>
        </p:nvSpPr>
        <p:spPr>
          <a:xfrm>
            <a:off x="5266690"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右箭头 21"/>
          <p:cNvSpPr/>
          <p:nvPr>
            <p:custDataLst>
              <p:tags r:id="rId10"/>
            </p:custDataLst>
          </p:nvPr>
        </p:nvSpPr>
        <p:spPr>
          <a:xfrm>
            <a:off x="8103235" y="167195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custDataLst>
              <p:tags r:id="rId11"/>
            </p:custDataLst>
          </p:nvPr>
        </p:nvSpPr>
        <p:spPr>
          <a:xfrm>
            <a:off x="10247630" y="1691005"/>
            <a:ext cx="609600" cy="333375"/>
          </a:xfrm>
          <a:prstGeom prst="rightArrow">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圆角矩形 24"/>
          <p:cNvSpPr/>
          <p:nvPr>
            <p:custDataLst>
              <p:tags r:id="rId12"/>
            </p:custDataLst>
          </p:nvPr>
        </p:nvSpPr>
        <p:spPr>
          <a:xfrm>
            <a:off x="8729345" y="1475740"/>
            <a:ext cx="1450340" cy="755015"/>
          </a:xfrm>
          <a:prstGeom prst="round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标题 5"/>
          <p:cNvSpPr>
            <a:spLocks noGrp="1"/>
          </p:cNvSpPr>
          <p:nvPr>
            <p:custDataLst>
              <p:tags r:id="rId13"/>
            </p:custDataLst>
          </p:nvPr>
        </p:nvSpPr>
        <p:spPr>
          <a:xfrm>
            <a:off x="4386580" y="2545080"/>
            <a:ext cx="354584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600">
                <a:solidFill>
                  <a:srgbClr val="FFFF00"/>
                </a:solidFill>
              </a:rPr>
              <a:t>为什么需要自主移动</a:t>
            </a:r>
            <a:r>
              <a:rPr lang="en-US" altLang="zh-CN" sz="1600">
                <a:solidFill>
                  <a:srgbClr val="FFFF00"/>
                </a:solidFill>
              </a:rPr>
              <a:t>?</a:t>
            </a:r>
            <a:endParaRPr lang="en-US" altLang="zh-CN" sz="1600">
              <a:solidFill>
                <a:srgbClr val="FFFF00"/>
              </a:solidFill>
            </a:endParaRPr>
          </a:p>
        </p:txBody>
      </p:sp>
      <p:pic>
        <p:nvPicPr>
          <p:cNvPr id="5" name="图片 4"/>
          <p:cNvPicPr>
            <a:picLocks noChangeAspect="1"/>
          </p:cNvPicPr>
          <p:nvPr/>
        </p:nvPicPr>
        <p:blipFill>
          <a:blip r:embed="rId14"/>
          <a:stretch>
            <a:fillRect/>
          </a:stretch>
        </p:blipFill>
        <p:spPr>
          <a:xfrm>
            <a:off x="938530" y="3543300"/>
            <a:ext cx="2124710" cy="2405380"/>
          </a:xfrm>
          <a:prstGeom prst="rect">
            <a:avLst/>
          </a:prstGeom>
        </p:spPr>
      </p:pic>
      <p:pic>
        <p:nvPicPr>
          <p:cNvPr id="7" name="图片 6"/>
          <p:cNvPicPr>
            <a:picLocks noChangeAspect="1"/>
          </p:cNvPicPr>
          <p:nvPr/>
        </p:nvPicPr>
        <p:blipFill>
          <a:blip r:embed="rId15"/>
          <a:stretch>
            <a:fillRect/>
          </a:stretch>
        </p:blipFill>
        <p:spPr>
          <a:xfrm>
            <a:off x="3952875" y="3500755"/>
            <a:ext cx="1774825" cy="2447925"/>
          </a:xfrm>
          <a:prstGeom prst="rect">
            <a:avLst/>
          </a:prstGeom>
        </p:spPr>
      </p:pic>
      <p:sp>
        <p:nvSpPr>
          <p:cNvPr id="8" name="标题 5"/>
          <p:cNvSpPr>
            <a:spLocks noGrp="1"/>
          </p:cNvSpPr>
          <p:nvPr>
            <p:custDataLst>
              <p:tags r:id="rId16"/>
            </p:custDataLst>
          </p:nvPr>
        </p:nvSpPr>
        <p:spPr>
          <a:xfrm>
            <a:off x="1137920" y="6044565"/>
            <a:ext cx="1636395"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sz="1600">
                <a:solidFill>
                  <a:srgbClr val="FFFF00"/>
                </a:solidFill>
              </a:rPr>
              <a:t>机械臂</a:t>
            </a:r>
            <a:endParaRPr lang="zh-CN" sz="1600">
              <a:solidFill>
                <a:srgbClr val="FFFF00"/>
              </a:solidFill>
            </a:endParaRPr>
          </a:p>
        </p:txBody>
      </p:sp>
      <p:sp>
        <p:nvSpPr>
          <p:cNvPr id="9" name="标题 5"/>
          <p:cNvSpPr>
            <a:spLocks noGrp="1"/>
          </p:cNvSpPr>
          <p:nvPr>
            <p:custDataLst>
              <p:tags r:id="rId17"/>
            </p:custDataLst>
          </p:nvPr>
        </p:nvSpPr>
        <p:spPr>
          <a:xfrm>
            <a:off x="3867150" y="6044565"/>
            <a:ext cx="2093595"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sz="1600">
                <a:solidFill>
                  <a:srgbClr val="FFFF00"/>
                </a:solidFill>
              </a:rPr>
              <a:t>机械臂</a:t>
            </a:r>
            <a:r>
              <a:rPr lang="en-US" altLang="zh-CN" sz="1600">
                <a:solidFill>
                  <a:srgbClr val="FFFF00"/>
                </a:solidFill>
              </a:rPr>
              <a:t>+</a:t>
            </a:r>
            <a:r>
              <a:rPr lang="zh-CN" altLang="en-US" sz="1600">
                <a:solidFill>
                  <a:srgbClr val="FFFF00"/>
                </a:solidFill>
              </a:rPr>
              <a:t>移动底盘</a:t>
            </a:r>
            <a:endParaRPr lang="zh-CN" altLang="en-US" sz="1600">
              <a:solidFill>
                <a:srgbClr val="FFFF00"/>
              </a:solidFill>
            </a:endParaRPr>
          </a:p>
        </p:txBody>
      </p:sp>
      <p:sp>
        <p:nvSpPr>
          <p:cNvPr id="10" name="椭圆 9"/>
          <p:cNvSpPr/>
          <p:nvPr/>
        </p:nvSpPr>
        <p:spPr>
          <a:xfrm>
            <a:off x="3149600" y="4373245"/>
            <a:ext cx="746125" cy="745490"/>
          </a:xfrm>
          <a:prstGeom prst="ellipse">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bg1"/>
                </a:solidFill>
              </a:rPr>
              <a:t>VS</a:t>
            </a:r>
            <a:endParaRPr lang="en-US" altLang="zh-CN">
              <a:solidFill>
                <a:schemeClr val="bg1"/>
              </a:solidFill>
            </a:endParaRPr>
          </a:p>
        </p:txBody>
      </p:sp>
      <p:pic>
        <p:nvPicPr>
          <p:cNvPr id="12" name="图片 11"/>
          <p:cNvPicPr>
            <a:picLocks noChangeAspect="1"/>
          </p:cNvPicPr>
          <p:nvPr/>
        </p:nvPicPr>
        <p:blipFill>
          <a:blip r:embed="rId18"/>
          <a:stretch>
            <a:fillRect/>
          </a:stretch>
        </p:blipFill>
        <p:spPr>
          <a:xfrm>
            <a:off x="7422515" y="4022725"/>
            <a:ext cx="1504950" cy="1504950"/>
          </a:xfrm>
          <a:prstGeom prst="rect">
            <a:avLst/>
          </a:prstGeom>
        </p:spPr>
      </p:pic>
      <p:pic>
        <p:nvPicPr>
          <p:cNvPr id="16" name="图片 15"/>
          <p:cNvPicPr>
            <a:picLocks noChangeAspect="1"/>
          </p:cNvPicPr>
          <p:nvPr/>
        </p:nvPicPr>
        <p:blipFill>
          <a:blip r:embed="rId19"/>
          <a:stretch>
            <a:fillRect/>
          </a:stretch>
        </p:blipFill>
        <p:spPr>
          <a:xfrm>
            <a:off x="10112375" y="3394075"/>
            <a:ext cx="1628140" cy="2365375"/>
          </a:xfrm>
          <a:prstGeom prst="rect">
            <a:avLst/>
          </a:prstGeom>
        </p:spPr>
      </p:pic>
      <p:sp>
        <p:nvSpPr>
          <p:cNvPr id="33" name="椭圆 32"/>
          <p:cNvSpPr/>
          <p:nvPr/>
        </p:nvSpPr>
        <p:spPr>
          <a:xfrm>
            <a:off x="9103360" y="4373245"/>
            <a:ext cx="746125" cy="745490"/>
          </a:xfrm>
          <a:prstGeom prst="ellipse">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bg1"/>
                </a:solidFill>
              </a:rPr>
              <a:t>VS</a:t>
            </a:r>
            <a:endParaRPr lang="en-US" altLang="zh-CN">
              <a:solidFill>
                <a:schemeClr val="bg1"/>
              </a:solidFill>
            </a:endParaRPr>
          </a:p>
        </p:txBody>
      </p:sp>
      <p:sp>
        <p:nvSpPr>
          <p:cNvPr id="34" name="标题 5"/>
          <p:cNvSpPr>
            <a:spLocks noGrp="1"/>
          </p:cNvSpPr>
          <p:nvPr>
            <p:custDataLst>
              <p:tags r:id="rId20"/>
            </p:custDataLst>
          </p:nvPr>
        </p:nvSpPr>
        <p:spPr>
          <a:xfrm>
            <a:off x="7357110" y="5609590"/>
            <a:ext cx="1636395"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sz="1600">
                <a:solidFill>
                  <a:srgbClr val="FFFF00"/>
                </a:solidFill>
              </a:rPr>
              <a:t>智能音响</a:t>
            </a:r>
            <a:endParaRPr lang="zh-CN" sz="1600">
              <a:solidFill>
                <a:srgbClr val="FFFF00"/>
              </a:solidFill>
            </a:endParaRPr>
          </a:p>
        </p:txBody>
      </p:sp>
      <p:sp>
        <p:nvSpPr>
          <p:cNvPr id="35" name="标题 5"/>
          <p:cNvSpPr>
            <a:spLocks noGrp="1"/>
          </p:cNvSpPr>
          <p:nvPr>
            <p:custDataLst>
              <p:tags r:id="rId21"/>
            </p:custDataLst>
          </p:nvPr>
        </p:nvSpPr>
        <p:spPr>
          <a:xfrm>
            <a:off x="9607550" y="5664200"/>
            <a:ext cx="2592070" cy="4965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sz="1600">
                <a:solidFill>
                  <a:srgbClr val="FFFF00"/>
                </a:solidFill>
              </a:rPr>
              <a:t>智能音响</a:t>
            </a:r>
            <a:r>
              <a:rPr lang="en-US" altLang="zh-CN" sz="1600">
                <a:solidFill>
                  <a:srgbClr val="FFFF00"/>
                </a:solidFill>
              </a:rPr>
              <a:t>+</a:t>
            </a:r>
            <a:r>
              <a:rPr lang="zh-CN" altLang="en-US" sz="1600">
                <a:solidFill>
                  <a:srgbClr val="FFFF00"/>
                </a:solidFill>
              </a:rPr>
              <a:t>移动底盘</a:t>
            </a:r>
            <a:endParaRPr lang="zh-CN" altLang="en-US" sz="1600">
              <a:solidFill>
                <a:srgbClr val="FFFF00"/>
              </a:solidFill>
            </a:endParaRPr>
          </a:p>
        </p:txBody>
      </p:sp>
    </p:spTree>
    <p:custDataLst>
      <p:tags r:id="rId2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linds(horizontal)">
                                      <p:cBhvr>
                                        <p:cTn id="31" dur="500"/>
                                        <p:tgtEl>
                                          <p:spTgt spid="33"/>
                                        </p:tgtEl>
                                      </p:cBhvr>
                                    </p:animEffect>
                                  </p:childTnLst>
                                </p:cTn>
                              </p:par>
                              <p:par>
                                <p:cTn id="32" presetID="3" presetClass="entr" presetSubtype="1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linds(horizontal)">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9" grpId="0"/>
      <p:bldP spid="33" grpId="0" animBg="1"/>
      <p:bldP spid="34" grpId="0"/>
      <p:bldP spid="35"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89</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7.6 典型SLAM算法</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
        <p:nvSpPr>
          <p:cNvPr id="7" name="文本框 6"/>
          <p:cNvSpPr txBox="1"/>
          <p:nvPr/>
        </p:nvSpPr>
        <p:spPr>
          <a:xfrm>
            <a:off x="526415" y="1486535"/>
            <a:ext cx="2125980" cy="1814830"/>
          </a:xfrm>
          <a:prstGeom prst="rect">
            <a:avLst/>
          </a:prstGeom>
          <a:noFill/>
          <a:ln w="9525">
            <a:noFill/>
          </a:ln>
        </p:spPr>
        <p:txBody>
          <a:bodyPr wrap="square">
            <a:spAutoFit/>
          </a:bodyPr>
          <a:p>
            <a:pPr marL="285750" indent="-285750">
              <a:lnSpc>
                <a:spcPct val="200000"/>
              </a:lnSpc>
              <a:buFont typeface="Wingdings" panose="05000000000000000000" charset="0"/>
              <a:buChar char="n"/>
            </a:pPr>
            <a:r>
              <a:rPr lang="en-US" altLang="zh-CN" sz="1400">
                <a:solidFill>
                  <a:schemeClr val="bg1"/>
                </a:solidFill>
                <a:latin typeface="+mn-ea"/>
                <a:sym typeface="+mn-ea"/>
              </a:rPr>
              <a:t>EKF-SLAM</a:t>
            </a:r>
            <a:endParaRPr lang="zh-CN" altLang="en-US" sz="1400" b="0">
              <a:solidFill>
                <a:schemeClr val="bg1"/>
              </a:solidFill>
              <a:latin typeface="+mn-ea"/>
            </a:endParaRPr>
          </a:p>
          <a:p>
            <a:pPr marL="285750" indent="-285750">
              <a:lnSpc>
                <a:spcPct val="200000"/>
              </a:lnSpc>
              <a:buFont typeface="Wingdings" panose="05000000000000000000" charset="0"/>
              <a:buChar char="n"/>
            </a:pPr>
            <a:r>
              <a:rPr lang="en-US" altLang="zh-CN" sz="1400">
                <a:solidFill>
                  <a:srgbClr val="FFFFFF"/>
                </a:solidFill>
                <a:latin typeface="+mn-ea"/>
                <a:sym typeface="+mn-ea"/>
              </a:rPr>
              <a:t>Fast-SLAM</a:t>
            </a:r>
            <a:endParaRPr lang="zh-CN" altLang="en-US" sz="1400">
              <a:solidFill>
                <a:schemeClr val="bg1"/>
              </a:solidFill>
              <a:latin typeface="+mn-ea"/>
              <a:sym typeface="+mn-ea"/>
            </a:endParaRPr>
          </a:p>
          <a:p>
            <a:pPr marL="285750" indent="-285750">
              <a:lnSpc>
                <a:spcPct val="200000"/>
              </a:lnSpc>
              <a:buFont typeface="Wingdings" panose="05000000000000000000" charset="0"/>
              <a:buChar char="n"/>
            </a:pPr>
            <a:r>
              <a:rPr lang="en-US" altLang="zh-CN" sz="1400" b="0">
                <a:solidFill>
                  <a:srgbClr val="FFFFFF"/>
                </a:solidFill>
                <a:latin typeface="+mn-ea"/>
                <a:sym typeface="+mn-ea"/>
              </a:rPr>
              <a:t>Graph-SLAM</a:t>
            </a:r>
            <a:endParaRPr lang="zh-CN" altLang="en-US" sz="1400" b="0">
              <a:solidFill>
                <a:schemeClr val="bg1"/>
              </a:solidFill>
              <a:latin typeface="+mn-ea"/>
              <a:sym typeface="+mn-ea"/>
            </a:endParaRPr>
          </a:p>
          <a:p>
            <a:pPr marL="285750" indent="-285750">
              <a:lnSpc>
                <a:spcPct val="200000"/>
              </a:lnSpc>
              <a:buFont typeface="Wingdings" panose="05000000000000000000" charset="0"/>
              <a:buChar char="n"/>
            </a:pPr>
            <a:r>
              <a:rPr lang="zh-CN" altLang="en-US" sz="1400" b="0">
                <a:solidFill>
                  <a:srgbClr val="FDF731"/>
                </a:solidFill>
                <a:latin typeface="+mn-ea"/>
                <a:sym typeface="+mn-ea"/>
              </a:rPr>
              <a:t>现今主流</a:t>
            </a:r>
            <a:r>
              <a:rPr lang="en-US" altLang="zh-CN" sz="1400" b="0">
                <a:solidFill>
                  <a:srgbClr val="FDF731"/>
                </a:solidFill>
                <a:latin typeface="+mn-ea"/>
                <a:sym typeface="+mn-ea"/>
              </a:rPr>
              <a:t>SLAM</a:t>
            </a:r>
            <a:r>
              <a:rPr lang="zh-CN" altLang="en-US" sz="1400" b="0">
                <a:solidFill>
                  <a:srgbClr val="FDF731"/>
                </a:solidFill>
                <a:latin typeface="+mn-ea"/>
                <a:sym typeface="+mn-ea"/>
              </a:rPr>
              <a:t>算法</a:t>
            </a:r>
            <a:endParaRPr lang="zh-CN" altLang="en-US" sz="1400" b="0">
              <a:solidFill>
                <a:srgbClr val="FDF731"/>
              </a:solidFill>
              <a:latin typeface="+mn-ea"/>
              <a:sym typeface="+mn-ea"/>
            </a:endParaRPr>
          </a:p>
        </p:txBody>
      </p:sp>
      <p:pic>
        <p:nvPicPr>
          <p:cNvPr id="30" name="图片 29" descr="图片5"/>
          <p:cNvPicPr>
            <a:picLocks noChangeAspect="1"/>
          </p:cNvPicPr>
          <p:nvPr/>
        </p:nvPicPr>
        <p:blipFill>
          <a:blip r:embed="rId6"/>
          <a:stretch>
            <a:fillRect/>
          </a:stretch>
        </p:blipFill>
        <p:spPr>
          <a:xfrm>
            <a:off x="3209925" y="1553845"/>
            <a:ext cx="5478780" cy="3117215"/>
          </a:xfrm>
          <a:prstGeom prst="rect">
            <a:avLst/>
          </a:prstGeom>
        </p:spPr>
      </p:pic>
      <p:sp>
        <p:nvSpPr>
          <p:cNvPr id="4" name="右箭头 3"/>
          <p:cNvSpPr/>
          <p:nvPr>
            <p:custDataLst>
              <p:tags r:id="rId7"/>
            </p:custDataLst>
          </p:nvPr>
        </p:nvSpPr>
        <p:spPr>
          <a:xfrm>
            <a:off x="2642870" y="2966720"/>
            <a:ext cx="567055"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nvSpPr>
        <p:spPr>
          <a:xfrm>
            <a:off x="9479280" y="2419985"/>
            <a:ext cx="2276475" cy="1383665"/>
          </a:xfrm>
          <a:prstGeom prst="rect">
            <a:avLst/>
          </a:prstGeom>
          <a:noFill/>
          <a:ln w="9525">
            <a:noFill/>
          </a:ln>
        </p:spPr>
        <p:txBody>
          <a:bodyPr wrap="square">
            <a:spAutoFit/>
          </a:bodyPr>
          <a:p>
            <a:pPr indent="0" algn="l">
              <a:lnSpc>
                <a:spcPct val="200000"/>
              </a:lnSpc>
              <a:buFont typeface="Wingdings" panose="05000000000000000000" charset="0"/>
              <a:buNone/>
            </a:pPr>
            <a:r>
              <a:rPr lang="zh-CN" sz="1400" b="0">
                <a:solidFill>
                  <a:srgbClr val="FFFF00"/>
                </a:solidFill>
                <a:latin typeface="+mn-ea"/>
              </a:rPr>
              <a:t>第</a:t>
            </a:r>
            <a:r>
              <a:rPr lang="en-US" altLang="zh-CN" sz="1400" b="0">
                <a:solidFill>
                  <a:srgbClr val="FFFF00"/>
                </a:solidFill>
                <a:latin typeface="+mn-ea"/>
              </a:rPr>
              <a:t>8</a:t>
            </a:r>
            <a:r>
              <a:rPr lang="zh-CN" altLang="en-US" sz="1400" b="0">
                <a:solidFill>
                  <a:srgbClr val="FFFF00"/>
                </a:solidFill>
                <a:latin typeface="+mn-ea"/>
              </a:rPr>
              <a:t>章：激光</a:t>
            </a:r>
            <a:r>
              <a:rPr lang="en-US" altLang="zh-CN" sz="1400" b="0">
                <a:solidFill>
                  <a:srgbClr val="FFFF00"/>
                </a:solidFill>
                <a:latin typeface="+mn-ea"/>
              </a:rPr>
              <a:t>SLAM</a:t>
            </a:r>
            <a:r>
              <a:rPr lang="zh-CN" altLang="en-US" sz="1400" b="0">
                <a:solidFill>
                  <a:srgbClr val="FFFF00"/>
                </a:solidFill>
                <a:latin typeface="+mn-ea"/>
              </a:rPr>
              <a:t>系统</a:t>
            </a:r>
            <a:endParaRPr lang="zh-CN" altLang="en-US" sz="1400" b="0">
              <a:solidFill>
                <a:srgbClr val="FFFF00"/>
              </a:solidFill>
              <a:latin typeface="+mn-ea"/>
            </a:endParaRPr>
          </a:p>
          <a:p>
            <a:pPr indent="0" algn="l">
              <a:lnSpc>
                <a:spcPct val="200000"/>
              </a:lnSpc>
              <a:buFont typeface="Wingdings" panose="05000000000000000000" charset="0"/>
              <a:buNone/>
            </a:pPr>
            <a:r>
              <a:rPr lang="zh-CN" altLang="en-US" sz="1400" b="0">
                <a:solidFill>
                  <a:srgbClr val="FFFF00"/>
                </a:solidFill>
                <a:latin typeface="+mn-ea"/>
              </a:rPr>
              <a:t>第</a:t>
            </a:r>
            <a:r>
              <a:rPr lang="en-US" altLang="zh-CN" sz="1400" b="0">
                <a:solidFill>
                  <a:srgbClr val="FFFF00"/>
                </a:solidFill>
                <a:latin typeface="+mn-ea"/>
              </a:rPr>
              <a:t>9</a:t>
            </a:r>
            <a:r>
              <a:rPr lang="zh-CN" altLang="en-US" sz="1400" b="0">
                <a:solidFill>
                  <a:srgbClr val="FFFF00"/>
                </a:solidFill>
                <a:latin typeface="+mn-ea"/>
              </a:rPr>
              <a:t>章：视觉</a:t>
            </a:r>
            <a:r>
              <a:rPr lang="en-US" altLang="zh-CN" sz="1400" b="0">
                <a:solidFill>
                  <a:srgbClr val="FFFF00"/>
                </a:solidFill>
                <a:latin typeface="+mn-ea"/>
              </a:rPr>
              <a:t>SLAM</a:t>
            </a:r>
            <a:r>
              <a:rPr lang="zh-CN" altLang="en-US" sz="1400" b="0">
                <a:solidFill>
                  <a:srgbClr val="FFFF00"/>
                </a:solidFill>
                <a:latin typeface="+mn-ea"/>
              </a:rPr>
              <a:t>系统</a:t>
            </a:r>
            <a:endParaRPr lang="zh-CN" altLang="en-US" sz="1400" b="0">
              <a:solidFill>
                <a:srgbClr val="FFFF00"/>
              </a:solidFill>
              <a:latin typeface="+mn-ea"/>
            </a:endParaRPr>
          </a:p>
          <a:p>
            <a:pPr indent="0" algn="l">
              <a:lnSpc>
                <a:spcPct val="200000"/>
              </a:lnSpc>
              <a:buFont typeface="Wingdings" panose="05000000000000000000" charset="0"/>
              <a:buNone/>
            </a:pPr>
            <a:r>
              <a:rPr lang="zh-CN" altLang="en-US" sz="1400" b="0">
                <a:solidFill>
                  <a:srgbClr val="FFFF00"/>
                </a:solidFill>
                <a:latin typeface="+mn-ea"/>
              </a:rPr>
              <a:t>第</a:t>
            </a:r>
            <a:r>
              <a:rPr lang="en-US" altLang="zh-CN" sz="1400" b="0">
                <a:solidFill>
                  <a:srgbClr val="FFFF00"/>
                </a:solidFill>
                <a:latin typeface="+mn-ea"/>
              </a:rPr>
              <a:t>10</a:t>
            </a:r>
            <a:r>
              <a:rPr lang="zh-CN" altLang="en-US" sz="1400" b="0">
                <a:solidFill>
                  <a:srgbClr val="FFFF00"/>
                </a:solidFill>
                <a:latin typeface="+mn-ea"/>
              </a:rPr>
              <a:t>章：其他</a:t>
            </a:r>
            <a:r>
              <a:rPr lang="en-US" altLang="zh-CN" sz="1400" b="0">
                <a:solidFill>
                  <a:srgbClr val="FFFF00"/>
                </a:solidFill>
                <a:latin typeface="+mn-ea"/>
              </a:rPr>
              <a:t>SLAM</a:t>
            </a:r>
            <a:r>
              <a:rPr lang="zh-CN" altLang="en-US" sz="1400" b="0">
                <a:solidFill>
                  <a:srgbClr val="FFFF00"/>
                </a:solidFill>
                <a:latin typeface="+mn-ea"/>
              </a:rPr>
              <a:t>系统</a:t>
            </a:r>
            <a:endParaRPr lang="zh-CN" altLang="en-US" sz="1400" b="0">
              <a:solidFill>
                <a:srgbClr val="FFFF00"/>
              </a:solidFill>
              <a:latin typeface="+mn-ea"/>
            </a:endParaRPr>
          </a:p>
        </p:txBody>
      </p:sp>
      <p:sp>
        <p:nvSpPr>
          <p:cNvPr id="18" name="右箭头 17"/>
          <p:cNvSpPr/>
          <p:nvPr>
            <p:custDataLst>
              <p:tags r:id="rId8"/>
            </p:custDataLst>
          </p:nvPr>
        </p:nvSpPr>
        <p:spPr>
          <a:xfrm>
            <a:off x="8800465" y="3093720"/>
            <a:ext cx="567055" cy="290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8" grpId="0" bldLvl="0" animBg="1"/>
      <p:bldP spid="1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2" name="标题 1"/>
          <p:cNvSpPr>
            <a:spLocks noGrp="1"/>
          </p:cNvSpPr>
          <p:nvPr>
            <p:ph type="ctrTitle"/>
            <p:custDataLst>
              <p:tags r:id="rId3"/>
            </p:custDataLst>
          </p:nvPr>
        </p:nvSpPr>
        <p:spPr>
          <a:xfrm>
            <a:off x="313055" y="1331595"/>
            <a:ext cx="2890520" cy="575945"/>
          </a:xfrm>
        </p:spPr>
        <p:txBody>
          <a:bodyPr>
            <a:noAutofit/>
          </a:bodyPr>
          <a:p>
            <a:r>
              <a:rPr lang="zh-CN" altLang="en-US" sz="2800">
                <a:solidFill>
                  <a:srgbClr val="9CC2F0"/>
                </a:solidFill>
              </a:rPr>
              <a:t>内容概要</a:t>
            </a:r>
            <a:endParaRPr lang="zh-CN" altLang="en-US" sz="2800">
              <a:solidFill>
                <a:srgbClr val="9CC2F0"/>
              </a:solidFill>
            </a:endParaRPr>
          </a:p>
        </p:txBody>
      </p:sp>
      <p:sp>
        <p:nvSpPr>
          <p:cNvPr id="3" name="文本框 2"/>
          <p:cNvSpPr txBox="1"/>
          <p:nvPr>
            <p:custDataLst>
              <p:tags r:id="rId4"/>
            </p:custDataLst>
          </p:nvPr>
        </p:nvSpPr>
        <p:spPr>
          <a:xfrm>
            <a:off x="2146300" y="2000885"/>
            <a:ext cx="4263390" cy="4399915"/>
          </a:xfrm>
          <a:prstGeom prst="rect">
            <a:avLst/>
          </a:prstGeom>
          <a:noFill/>
        </p:spPr>
        <p:txBody>
          <a:bodyPr wrap="none" rtlCol="0">
            <a:spAutoFit/>
          </a:bodyPr>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7.1 SLAM发展简史</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lang="zh-CN" altLang="en-US" sz="2000" b="1" spc="300">
                <a:solidFill>
                  <a:srgbClr val="9CC2F0"/>
                </a:solidFill>
                <a:uFillTx/>
                <a:latin typeface="Arial" panose="020B0604020202020204" pitchFamily="34" charset="0"/>
                <a:ea typeface="微软雅黑" panose="020B0503020204020204" pitchFamily="34" charset="-122"/>
                <a:cs typeface="+mj-cs"/>
                <a:sym typeface="+mn-ea"/>
              </a:rPr>
              <a:t>7.2 SLAM中的概率理论</a:t>
            </a:r>
            <a:endParaRPr lang="zh-CN" altLang="en-US"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7.3 估计理论</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7.4 基于贝叶斯网络的状态估计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7.5 基于因子图的状态估计</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7.6 </a:t>
            </a:r>
            <a:r>
              <a:rPr sz="2000" b="1" spc="300">
                <a:solidFill>
                  <a:srgbClr val="9CC2F0"/>
                </a:solidFill>
                <a:uFillTx/>
                <a:latin typeface="Arial" panose="020B0604020202020204" pitchFamily="34" charset="0"/>
                <a:ea typeface="微软雅黑" panose="020B0503020204020204" pitchFamily="34" charset="-122"/>
                <a:cs typeface="+mj-cs"/>
                <a:sym typeface="+mn-ea"/>
              </a:rPr>
              <a:t>典型SLAM算法</a:t>
            </a:r>
            <a:endParaRPr sz="2000" b="1" spc="300">
              <a:solidFill>
                <a:srgbClr val="9CC2F0"/>
              </a:solidFill>
              <a:uFillTx/>
              <a:latin typeface="Arial" panose="020B0604020202020204" pitchFamily="34" charset="0"/>
              <a:ea typeface="微软雅黑" panose="020B0503020204020204" pitchFamily="34" charset="-122"/>
              <a:cs typeface="+mj-cs"/>
            </a:endParaRPr>
          </a:p>
          <a:p>
            <a:pPr indent="0" algn="l">
              <a:lnSpc>
                <a:spcPct val="200000"/>
              </a:lnSpc>
              <a:buFont typeface="Wingdings" panose="05000000000000000000" charset="0"/>
              <a:buNone/>
            </a:pPr>
            <a:r>
              <a:rPr sz="2000" b="1" spc="300">
                <a:solidFill>
                  <a:srgbClr val="9CC2F0"/>
                </a:solidFill>
                <a:uFillTx/>
                <a:latin typeface="Arial" panose="020B0604020202020204" pitchFamily="34" charset="0"/>
                <a:ea typeface="微软雅黑" panose="020B0503020204020204" pitchFamily="34" charset="-122"/>
                <a:cs typeface="+mj-cs"/>
                <a:sym typeface="+mn-ea"/>
              </a:rPr>
              <a:t>7.7 </a:t>
            </a:r>
            <a:r>
              <a:rPr sz="2000" b="1" spc="300">
                <a:solidFill>
                  <a:srgbClr val="9CC2F0"/>
                </a:solidFill>
                <a:uFillTx/>
                <a:latin typeface="Arial" panose="020B0604020202020204" pitchFamily="34" charset="0"/>
                <a:ea typeface="微软雅黑" panose="020B0503020204020204" pitchFamily="34" charset="-122"/>
                <a:cs typeface="+mj-cs"/>
                <a:sym typeface="+mn-ea"/>
              </a:rPr>
              <a:t>SFM、BA和SLAM比较</a:t>
            </a:r>
            <a:endParaRPr lang="zh-CN" altLang="en-US" sz="2000" b="1" spc="300">
              <a:solidFill>
                <a:srgbClr val="9CC2F0"/>
              </a:solidFill>
              <a:uFillTx/>
              <a:latin typeface="Arial" panose="020B0604020202020204" pitchFamily="34" charset="0"/>
              <a:ea typeface="微软雅黑" panose="020B0503020204020204" pitchFamily="34" charset="-122"/>
              <a:cs typeface="+mj-cs"/>
              <a:sym typeface="+mn-ea"/>
            </a:endParaRPr>
          </a:p>
        </p:txBody>
      </p:sp>
      <p:sp>
        <p:nvSpPr>
          <p:cNvPr id="13" name="文本框 12"/>
          <p:cNvSpPr txBox="1"/>
          <p:nvPr>
            <p:custDataLst>
              <p:tags r:id="rId5"/>
            </p:custDataLst>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90</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4" name="文本框 3"/>
          <p:cNvSpPr txBox="1"/>
          <p:nvPr>
            <p:custDataLst>
              <p:tags r:id="rId6"/>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6" end="6"/>
                                            </p:txEl>
                                          </p:spTgt>
                                        </p:tgtEl>
                                        <p:attrNameLst>
                                          <p:attrName>style.color</p:attrName>
                                        </p:attrNameLst>
                                      </p:cBhvr>
                                      <p:to>
                                        <a:srgbClr val="fdf7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custDataLst>
              <p:tags r:id="rId3"/>
            </p:custDataLst>
          </p:nvPr>
        </p:nvSpPr>
        <p:spPr>
          <a:xfrm>
            <a:off x="213360" y="6465570"/>
            <a:ext cx="924560" cy="306705"/>
          </a:xfrm>
          <a:prstGeom prst="rect">
            <a:avLst/>
          </a:prstGeom>
          <a:noFill/>
        </p:spPr>
        <p:txBody>
          <a:bodyPr wrap="square" rtlCol="0">
            <a:spAutoFit/>
          </a:bodyPr>
          <a:p>
            <a:r>
              <a:rPr lang="en-US" altLang="zh-CN" sz="1400" spc="200">
                <a:solidFill>
                  <a:schemeClr val="bg1">
                    <a:lumMod val="85000"/>
                  </a:schemeClr>
                </a:solidFill>
                <a:latin typeface="Arial" panose="020B0604020202020204" pitchFamily="34" charset="0"/>
                <a:ea typeface="微软雅黑" panose="020B0503020204020204" pitchFamily="34" charset="-122"/>
              </a:rPr>
              <a:t>91</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2" name="标题 1"/>
          <p:cNvSpPr>
            <a:spLocks noGrp="1"/>
          </p:cNvSpPr>
          <p:nvPr>
            <p:ph type="ctrTitle"/>
            <p:custDataLst>
              <p:tags r:id="rId4"/>
            </p:custDataLst>
          </p:nvPr>
        </p:nvSpPr>
        <p:spPr>
          <a:xfrm>
            <a:off x="232410" y="597535"/>
            <a:ext cx="4445635" cy="496570"/>
          </a:xfrm>
        </p:spPr>
        <p:txBody>
          <a:bodyPr>
            <a:noAutofit/>
          </a:bodyPr>
          <a:p>
            <a:pPr algn="l"/>
            <a:r>
              <a:rPr sz="2000">
                <a:solidFill>
                  <a:srgbClr val="9CC2F0"/>
                </a:solidFill>
                <a:sym typeface="+mn-ea"/>
              </a:rPr>
              <a:t>7.7 SFM、BA和SLAM比较</a:t>
            </a:r>
            <a:endParaRPr lang="zh-CN" altLang="en-US" sz="2000">
              <a:solidFill>
                <a:srgbClr val="9CC2F0"/>
              </a:solidFill>
            </a:endParaRPr>
          </a:p>
        </p:txBody>
      </p:sp>
      <p:sp>
        <p:nvSpPr>
          <p:cNvPr id="6" name="文本框 5"/>
          <p:cNvSpPr txBox="1"/>
          <p:nvPr>
            <p:custDataLst>
              <p:tags r:id="rId5"/>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graphicFrame>
        <p:nvGraphicFramePr>
          <p:cNvPr id="3" name="表格 2"/>
          <p:cNvGraphicFramePr/>
          <p:nvPr>
            <p:custDataLst>
              <p:tags r:id="rId6"/>
            </p:custDataLst>
          </p:nvPr>
        </p:nvGraphicFramePr>
        <p:xfrm>
          <a:off x="564515" y="1145540"/>
          <a:ext cx="11154410" cy="3931920"/>
        </p:xfrm>
        <a:graphic>
          <a:graphicData uri="http://schemas.openxmlformats.org/drawingml/2006/table">
            <a:tbl>
              <a:tblPr firstRow="1" bandRow="1">
                <a:tableStyleId>{5C22544A-7EE6-4342-B048-85BDC9FD1C3A}</a:tableStyleId>
              </a:tblPr>
              <a:tblGrid>
                <a:gridCol w="855980"/>
                <a:gridCol w="10298430"/>
              </a:tblGrid>
              <a:tr h="365760">
                <a:tc>
                  <a:txBody>
                    <a:bodyPr/>
                    <a:p>
                      <a:pPr algn="ctr">
                        <a:buNone/>
                      </a:pPr>
                      <a:r>
                        <a:rPr lang="zh-CN" altLang="en-US"/>
                        <a:t>名称</a:t>
                      </a:r>
                      <a:endParaRPr lang="zh-CN" altLang="en-US"/>
                    </a:p>
                  </a:txBody>
                  <a:tcPr/>
                </a:tc>
                <a:tc>
                  <a:txBody>
                    <a:bodyPr/>
                    <a:p>
                      <a:pPr algn="ctr">
                        <a:buNone/>
                      </a:pPr>
                      <a:r>
                        <a:rPr lang="zh-CN" altLang="en-US"/>
                        <a:t>描述</a:t>
                      </a:r>
                      <a:endParaRPr lang="zh-CN" altLang="en-US"/>
                    </a:p>
                  </a:txBody>
                  <a:tcPr/>
                </a:tc>
              </a:tr>
              <a:tr h="1188720">
                <a:tc>
                  <a:txBody>
                    <a:bodyPr/>
                    <a:p>
                      <a:pPr>
                        <a:buNone/>
                      </a:pPr>
                      <a:r>
                        <a:rPr lang="en-US" altLang="zh-CN" sz="1800">
                          <a:solidFill>
                            <a:schemeClr val="tx1"/>
                          </a:solidFill>
                          <a:latin typeface="+mn-ea"/>
                          <a:sym typeface="+mn-ea"/>
                        </a:rPr>
                        <a:t>SFM</a:t>
                      </a:r>
                      <a:endParaRPr lang="en-US" altLang="zh-CN" sz="1800">
                        <a:solidFill>
                          <a:schemeClr val="tx1"/>
                        </a:solidFill>
                        <a:latin typeface="+mn-ea"/>
                        <a:sym typeface="+mn-ea"/>
                      </a:endParaRPr>
                    </a:p>
                  </a:txBody>
                  <a:tcPr/>
                </a:tc>
                <a:tc>
                  <a:txBody>
                    <a:bodyPr/>
                    <a:p>
                      <a:pPr>
                        <a:buNone/>
                      </a:pPr>
                      <a:r>
                        <a:rPr lang="zh-CN" altLang="en-US" sz="1800">
                          <a:solidFill>
                            <a:schemeClr val="tx1"/>
                          </a:solidFill>
                          <a:latin typeface="+mn-ea"/>
                          <a:sym typeface="+mn-ea"/>
                        </a:rPr>
                        <a:t>SFM（structure from motion，运动重建）是计算机视觉领域的概念，通过收集到的无序图片进行离线三维重建，可以理解为多个图片的拼接。SFM一般使用在比较大的范围，比如构建一个城市的百度地图。SFM具有两个鲜明的特点，一个特点是输入算法的图片是</a:t>
                      </a:r>
                      <a:r>
                        <a:rPr lang="zh-CN" altLang="en-US" sz="1800" b="1" u="sng">
                          <a:solidFill>
                            <a:srgbClr val="FF0000"/>
                          </a:solidFill>
                          <a:latin typeface="+mn-ea"/>
                          <a:sym typeface="+mn-ea"/>
                        </a:rPr>
                        <a:t>无序</a:t>
                      </a:r>
                      <a:r>
                        <a:rPr lang="zh-CN" altLang="en-US" sz="1800">
                          <a:solidFill>
                            <a:schemeClr val="tx1"/>
                          </a:solidFill>
                          <a:latin typeface="+mn-ea"/>
                          <a:sym typeface="+mn-ea"/>
                        </a:rPr>
                        <a:t>的，另一个特点是重建过程</a:t>
                      </a:r>
                      <a:r>
                        <a:rPr lang="zh-CN" altLang="en-US" sz="1800" b="1" u="sng">
                          <a:solidFill>
                            <a:srgbClr val="FF0000"/>
                          </a:solidFill>
                          <a:latin typeface="+mn-ea"/>
                          <a:sym typeface="+mn-ea"/>
                        </a:rPr>
                        <a:t>离线</a:t>
                      </a:r>
                      <a:r>
                        <a:rPr lang="zh-CN" altLang="en-US" sz="1800">
                          <a:solidFill>
                            <a:schemeClr val="tx1"/>
                          </a:solidFill>
                          <a:latin typeface="+mn-ea"/>
                          <a:sym typeface="+mn-ea"/>
                        </a:rPr>
                        <a:t>进行对实时性没有要求。</a:t>
                      </a:r>
                      <a:endParaRPr lang="zh-CN" altLang="en-US" sz="1800">
                        <a:solidFill>
                          <a:schemeClr val="tx1"/>
                        </a:solidFill>
                        <a:latin typeface="+mn-ea"/>
                        <a:sym typeface="+mn-ea"/>
                      </a:endParaRPr>
                    </a:p>
                  </a:txBody>
                  <a:tcPr/>
                </a:tc>
              </a:tr>
              <a:tr h="1188720">
                <a:tc>
                  <a:txBody>
                    <a:bodyPr/>
                    <a:p>
                      <a:pPr>
                        <a:buNone/>
                      </a:pPr>
                      <a:r>
                        <a:rPr lang="en-US" altLang="zh-CN" sz="1800">
                          <a:solidFill>
                            <a:schemeClr val="tx1"/>
                          </a:solidFill>
                          <a:latin typeface="+mn-ea"/>
                          <a:sym typeface="+mn-ea"/>
                        </a:rPr>
                        <a:t>BA</a:t>
                      </a:r>
                      <a:endParaRPr lang="en-US" altLang="zh-CN" sz="1800">
                        <a:solidFill>
                          <a:schemeClr val="tx1"/>
                        </a:solidFill>
                        <a:latin typeface="+mn-ea"/>
                        <a:sym typeface="+mn-ea"/>
                      </a:endParaRPr>
                    </a:p>
                  </a:txBody>
                  <a:tcPr/>
                </a:tc>
                <a:tc>
                  <a:txBody>
                    <a:bodyPr/>
                    <a:p>
                      <a:pPr>
                        <a:buNone/>
                      </a:pPr>
                      <a:r>
                        <a:rPr lang="zh-CN" altLang="en-US" sz="1800">
                          <a:solidFill>
                            <a:schemeClr val="tx1"/>
                          </a:solidFill>
                          <a:latin typeface="+mn-ea"/>
                          <a:sym typeface="+mn-ea"/>
                        </a:rPr>
                        <a:t>BA（bundle adjustment，光束平差法）是摄影测量领域的概念，通过估计运动相机的位姿来反推场景中路标点的位姿，场景路标点又可以反过来作用于相机位姿估计，这其实就是一个局部优化问题。相机位姿与路标的通过相机观测模型进行约束关联，其实就是用到了重投影误差这个约束。与SFM相比，输入BA算法的图片是需要</a:t>
                      </a:r>
                      <a:r>
                        <a:rPr lang="zh-CN" altLang="en-US" sz="1800" b="1" u="sng">
                          <a:solidFill>
                            <a:srgbClr val="FF0000"/>
                          </a:solidFill>
                          <a:latin typeface="+mn-ea"/>
                          <a:sym typeface="+mn-ea"/>
                        </a:rPr>
                        <a:t>有顺序</a:t>
                      </a:r>
                      <a:r>
                        <a:rPr lang="zh-CN" altLang="en-US" sz="1800">
                          <a:solidFill>
                            <a:schemeClr val="tx1"/>
                          </a:solidFill>
                          <a:latin typeface="+mn-ea"/>
                          <a:sym typeface="+mn-ea"/>
                        </a:rPr>
                        <a:t>的。</a:t>
                      </a:r>
                      <a:endParaRPr lang="zh-CN" altLang="en-US" sz="1800">
                        <a:solidFill>
                          <a:schemeClr val="tx1"/>
                        </a:solidFill>
                        <a:latin typeface="+mn-ea"/>
                        <a:sym typeface="+mn-ea"/>
                      </a:endParaRPr>
                    </a:p>
                  </a:txBody>
                  <a:tcPr/>
                </a:tc>
              </a:tr>
              <a:tr h="1159510">
                <a:tc>
                  <a:txBody>
                    <a:bodyPr/>
                    <a:p>
                      <a:pPr>
                        <a:buNone/>
                      </a:pPr>
                      <a:r>
                        <a:rPr lang="en-US" altLang="zh-CN" sz="1800">
                          <a:solidFill>
                            <a:schemeClr val="tx1"/>
                          </a:solidFill>
                          <a:latin typeface="+mn-ea"/>
                          <a:sym typeface="+mn-ea"/>
                        </a:rPr>
                        <a:t>SLAM</a:t>
                      </a:r>
                      <a:endParaRPr lang="en-US" altLang="zh-CN" sz="1800">
                        <a:solidFill>
                          <a:schemeClr val="tx1"/>
                        </a:solidFill>
                        <a:latin typeface="+mn-ea"/>
                        <a:sym typeface="+mn-ea"/>
                      </a:endParaRPr>
                    </a:p>
                  </a:txBody>
                  <a:tcPr/>
                </a:tc>
                <a:tc>
                  <a:txBody>
                    <a:bodyPr/>
                    <a:p>
                      <a:pPr>
                        <a:buNone/>
                      </a:pPr>
                      <a:r>
                        <a:rPr lang="zh-CN" altLang="en-US" sz="1800">
                          <a:solidFill>
                            <a:schemeClr val="tx1"/>
                          </a:solidFill>
                          <a:latin typeface="+mn-ea"/>
                          <a:sym typeface="+mn-ea"/>
                        </a:rPr>
                        <a:t>SLAM是移动机器人领域的概念，利用机器人的运动模型和观测模型数据实时估计机器人位姿和路标。与BA相比，SLAM除了有观测数据还有运动数据，SLAM有回环检测能通过全局优化消除累积误差，并且SLAM计算要求尽可能的</a:t>
                      </a:r>
                      <a:r>
                        <a:rPr lang="zh-CN" altLang="en-US" sz="1800" b="1" u="sng">
                          <a:solidFill>
                            <a:srgbClr val="FF0000"/>
                          </a:solidFill>
                          <a:latin typeface="+mn-ea"/>
                          <a:sym typeface="+mn-ea"/>
                        </a:rPr>
                        <a:t>实时性</a:t>
                      </a:r>
                      <a:r>
                        <a:rPr lang="zh-CN" altLang="en-US" sz="1800">
                          <a:solidFill>
                            <a:schemeClr val="tx1"/>
                          </a:solidFill>
                          <a:latin typeface="+mn-ea"/>
                          <a:sym typeface="+mn-ea"/>
                        </a:rPr>
                        <a:t>。从这里可以看出，SLAM其实涵盖了SFM和BA所研究的问题，是一个更为复杂和困难的问题。</a:t>
                      </a:r>
                      <a:endParaRPr lang="zh-CN" altLang="en-US" sz="1800">
                        <a:solidFill>
                          <a:schemeClr val="tx1"/>
                        </a:solidFill>
                        <a:latin typeface="+mn-ea"/>
                        <a:sym typeface="+mn-ea"/>
                      </a:endParaRPr>
                    </a:p>
                  </a:txBody>
                  <a:tcPr/>
                </a:tc>
              </a:tr>
            </a:tbl>
          </a:graphicData>
        </a:graphic>
      </p:graphicFrame>
      <p:grpSp>
        <p:nvGrpSpPr>
          <p:cNvPr id="12" name="组合 11"/>
          <p:cNvGrpSpPr/>
          <p:nvPr/>
        </p:nvGrpSpPr>
        <p:grpSpPr>
          <a:xfrm>
            <a:off x="3455670" y="5247005"/>
            <a:ext cx="3411220" cy="1362710"/>
            <a:chOff x="5112" y="8428"/>
            <a:chExt cx="5372" cy="2146"/>
          </a:xfrm>
        </p:grpSpPr>
        <p:sp>
          <p:nvSpPr>
            <p:cNvPr id="5" name="椭圆 4"/>
            <p:cNvSpPr/>
            <p:nvPr/>
          </p:nvSpPr>
          <p:spPr>
            <a:xfrm>
              <a:off x="5112" y="8428"/>
              <a:ext cx="5373" cy="2146"/>
            </a:xfrm>
            <a:prstGeom prst="ellipse">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sz="2800" b="1">
                  <a:solidFill>
                    <a:schemeClr val="tx1"/>
                  </a:solidFill>
                </a:rPr>
                <a:t>SLAM</a:t>
              </a:r>
              <a:endParaRPr lang="en-US" altLang="zh-CN" sz="2800" b="1">
                <a:solidFill>
                  <a:schemeClr val="tx1"/>
                </a:solidFill>
              </a:endParaRPr>
            </a:p>
          </p:txBody>
        </p:sp>
        <p:sp>
          <p:nvSpPr>
            <p:cNvPr id="9" name="圆角矩形 8"/>
            <p:cNvSpPr/>
            <p:nvPr/>
          </p:nvSpPr>
          <p:spPr>
            <a:xfrm>
              <a:off x="8189" y="8906"/>
              <a:ext cx="1533" cy="626"/>
            </a:xfrm>
            <a:prstGeom prst="roundRect">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SFM</a:t>
              </a:r>
              <a:endParaRPr lang="en-US" altLang="zh-CN" b="1">
                <a:solidFill>
                  <a:schemeClr val="tx1"/>
                </a:solidFill>
              </a:endParaRPr>
            </a:p>
          </p:txBody>
        </p:sp>
        <p:sp>
          <p:nvSpPr>
            <p:cNvPr id="10" name="圆角矩形 9"/>
            <p:cNvSpPr/>
            <p:nvPr>
              <p:custDataLst>
                <p:tags r:id="rId7"/>
              </p:custDataLst>
            </p:nvPr>
          </p:nvSpPr>
          <p:spPr>
            <a:xfrm>
              <a:off x="7559" y="9809"/>
              <a:ext cx="1513" cy="509"/>
            </a:xfrm>
            <a:prstGeom prst="round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BA</a:t>
              </a:r>
              <a:endParaRPr lang="en-US" altLang="zh-CN" b="1">
                <a:solidFill>
                  <a:schemeClr val="tx1"/>
                </a:solidFill>
              </a:endParaRPr>
            </a:p>
          </p:txBody>
        </p:sp>
      </p:gr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98425" y="99695"/>
            <a:ext cx="5629275" cy="306705"/>
          </a:xfrm>
          <a:prstGeom prst="rect">
            <a:avLst/>
          </a:prstGeom>
          <a:noFill/>
        </p:spPr>
        <p:txBody>
          <a:bodyPr wrap="square" rtlCol="0">
            <a:spAutoFit/>
          </a:bodyPr>
          <a:p>
            <a:pPr algn="ctr"/>
            <a:r>
              <a:rPr lang="zh-CN" altLang="en-US" sz="1400">
                <a:solidFill>
                  <a:srgbClr val="BEBEBE"/>
                </a:solidFill>
              </a:rPr>
              <a:t>《机器人</a:t>
            </a:r>
            <a:r>
              <a:rPr lang="en-US" altLang="zh-CN" sz="1400">
                <a:solidFill>
                  <a:srgbClr val="BEBEBE"/>
                </a:solidFill>
              </a:rPr>
              <a:t>SLAM</a:t>
            </a:r>
            <a:r>
              <a:rPr lang="zh-CN" altLang="en-US" sz="1400">
                <a:solidFill>
                  <a:srgbClr val="BEBEBE"/>
                </a:solidFill>
              </a:rPr>
              <a:t>导航：核心技术与实战》</a:t>
            </a:r>
            <a:r>
              <a:rPr lang="en-US" altLang="zh-CN" sz="1400">
                <a:solidFill>
                  <a:srgbClr val="BEBEBE"/>
                </a:solidFill>
              </a:rPr>
              <a:t>    </a:t>
            </a:r>
            <a:r>
              <a:rPr lang="zh-CN" altLang="en-US" sz="1400">
                <a:solidFill>
                  <a:srgbClr val="BEBEBE"/>
                </a:solidFill>
              </a:rPr>
              <a:t>张虎</a:t>
            </a:r>
            <a:r>
              <a:rPr lang="en-US" altLang="zh-CN" sz="1400">
                <a:solidFill>
                  <a:srgbClr val="BEBEBE"/>
                </a:solidFill>
              </a:rPr>
              <a:t> </a:t>
            </a:r>
            <a:r>
              <a:rPr lang="zh-CN" altLang="en-US" sz="1400">
                <a:solidFill>
                  <a:srgbClr val="BEBEBE"/>
                </a:solidFill>
              </a:rPr>
              <a:t>著</a:t>
            </a:r>
            <a:r>
              <a:rPr lang="en-US" altLang="zh-CN" sz="1400">
                <a:solidFill>
                  <a:srgbClr val="BEBEBE"/>
                </a:solidFill>
              </a:rPr>
              <a:t>    </a:t>
            </a:r>
            <a:r>
              <a:rPr lang="zh-CN" altLang="en-US" sz="1400">
                <a:solidFill>
                  <a:srgbClr val="BEBEBE"/>
                </a:solidFill>
              </a:rPr>
              <a:t>机械工业出版社</a:t>
            </a:r>
            <a:endParaRPr lang="zh-CN" altLang="en-US" sz="1400">
              <a:solidFill>
                <a:srgbClr val="BEBEBE"/>
              </a:solidFill>
            </a:endParaRPr>
          </a:p>
        </p:txBody>
      </p:sp>
      <p:sp>
        <p:nvSpPr>
          <p:cNvPr id="15" name="副标题 2"/>
          <p:cNvSpPr>
            <a:spLocks noGrp="1"/>
          </p:cNvSpPr>
          <p:nvPr>
            <p:custDataLst>
              <p:tags r:id="rId2"/>
            </p:custDataLst>
          </p:nvPr>
        </p:nvSpPr>
        <p:spPr>
          <a:xfrm>
            <a:off x="9103360" y="6446520"/>
            <a:ext cx="3028950" cy="344170"/>
          </a:xfrm>
          <a:prstGeom prst="rect">
            <a:avLst/>
          </a:prstGeom>
        </p:spPr>
        <p:txBody>
          <a:bodyPr vert="horz" lIns="90000" tIns="46800" rIns="90000" bIns="46800"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a:solidFill>
                  <a:schemeClr val="bg1">
                    <a:lumMod val="85000"/>
                  </a:schemeClr>
                </a:solidFill>
              </a:rPr>
              <a:t>课件下载：</a:t>
            </a:r>
            <a:r>
              <a:rPr lang="en-US" altLang="zh-CN" sz="1400">
                <a:solidFill>
                  <a:schemeClr val="bg1">
                    <a:lumMod val="85000"/>
                  </a:schemeClr>
                </a:solidFill>
              </a:rPr>
              <a:t>www.xiihoo.com</a:t>
            </a:r>
            <a:endParaRPr lang="en-US" altLang="zh-CN" sz="1400">
              <a:solidFill>
                <a:schemeClr val="bg1">
                  <a:lumMod val="85000"/>
                </a:schemeClr>
              </a:solidFill>
            </a:endParaRPr>
          </a:p>
        </p:txBody>
      </p:sp>
      <p:sp>
        <p:nvSpPr>
          <p:cNvPr id="13" name="文本框 12"/>
          <p:cNvSpPr txBox="1"/>
          <p:nvPr/>
        </p:nvSpPr>
        <p:spPr>
          <a:xfrm>
            <a:off x="213360" y="6465570"/>
            <a:ext cx="924560" cy="306705"/>
          </a:xfrm>
          <a:prstGeom prst="rect">
            <a:avLst/>
          </a:prstGeom>
          <a:noFill/>
        </p:spPr>
        <p:txBody>
          <a:bodyPr wrap="square" rtlCol="0">
            <a:spAutoFit/>
          </a:bodyPr>
          <a:p>
            <a:pPr algn="l"/>
            <a:r>
              <a:rPr lang="en-US" altLang="zh-CN" sz="1400" spc="200">
                <a:solidFill>
                  <a:schemeClr val="bg1">
                    <a:lumMod val="85000"/>
                  </a:schemeClr>
                </a:solidFill>
                <a:latin typeface="Arial" panose="020B0604020202020204" pitchFamily="34" charset="0"/>
                <a:ea typeface="微软雅黑" panose="020B0503020204020204" pitchFamily="34" charset="-122"/>
              </a:rPr>
              <a:t>92</a:t>
            </a:r>
            <a:r>
              <a:rPr lang="zh-CN" altLang="en-US" sz="1400" spc="200">
                <a:solidFill>
                  <a:schemeClr val="bg1">
                    <a:lumMod val="85000"/>
                  </a:schemeClr>
                </a:solidFill>
                <a:latin typeface="Arial" panose="020B0604020202020204" pitchFamily="34" charset="0"/>
                <a:ea typeface="微软雅黑" panose="020B0503020204020204" pitchFamily="34" charset="-122"/>
              </a:rPr>
              <a:t>/</a:t>
            </a:r>
            <a:r>
              <a:rPr lang="en-US" altLang="zh-CN" sz="1400" spc="200">
                <a:solidFill>
                  <a:schemeClr val="bg1">
                    <a:lumMod val="85000"/>
                  </a:schemeClr>
                </a:solidFill>
                <a:latin typeface="Arial" panose="020B0604020202020204" pitchFamily="34" charset="0"/>
                <a:ea typeface="微软雅黑" panose="020B0503020204020204" pitchFamily="34" charset="-122"/>
                <a:sym typeface="+mn-ea"/>
              </a:rPr>
              <a:t>92</a:t>
            </a:r>
            <a:endParaRPr lang="en-US" sz="1400" spc="200">
              <a:solidFill>
                <a:schemeClr val="bg1">
                  <a:lumMod val="85000"/>
                </a:schemeClr>
              </a:solidFill>
              <a:latin typeface="Arial" panose="020B0604020202020204" pitchFamily="34" charset="0"/>
              <a:ea typeface="微软雅黑" panose="020B0503020204020204" pitchFamily="34" charset="-122"/>
            </a:endParaRPr>
          </a:p>
        </p:txBody>
      </p:sp>
      <p:sp>
        <p:nvSpPr>
          <p:cNvPr id="9" name="文本框 8"/>
          <p:cNvSpPr txBox="1"/>
          <p:nvPr/>
        </p:nvSpPr>
        <p:spPr>
          <a:xfrm>
            <a:off x="495300" y="1873250"/>
            <a:ext cx="11261090" cy="1568450"/>
          </a:xfrm>
          <a:prstGeom prst="rect">
            <a:avLst/>
          </a:prstGeom>
          <a:noFill/>
          <a:ln w="6350">
            <a:noFill/>
            <a:prstDash val="solid"/>
          </a:ln>
        </p:spPr>
        <p:txBody>
          <a:bodyPr wrap="square" rtlCol="0">
            <a:spAutoFit/>
          </a:bodyPr>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例程源码下载：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https://github.com/xiihoo/Books_Robot_SLAM_Navigation</a:t>
            </a:r>
            <a:endParaRPr lang="en-US" sz="2400">
              <a:solidFill>
                <a:srgbClr val="FFFF00"/>
              </a:solidFill>
              <a:latin typeface="+mn-ea"/>
              <a:cs typeface="+mn-ea"/>
              <a:sym typeface="+mn-ea"/>
            </a:endParaRPr>
          </a:p>
          <a:p>
            <a:pPr marL="342900" indent="-342900" algn="l">
              <a:lnSpc>
                <a:spcPct val="200000"/>
              </a:lnSpc>
              <a:buFont typeface="Wingdings" panose="05000000000000000000" charset="0"/>
              <a:buChar char="n"/>
            </a:pPr>
            <a:r>
              <a:rPr lang="zh-CN" altLang="en-US" sz="2000">
                <a:solidFill>
                  <a:schemeClr val="bg1"/>
                </a:solidFill>
                <a:latin typeface="+mn-ea"/>
                <a:cs typeface="+mn-ea"/>
                <a:sym typeface="+mn-ea"/>
              </a:rPr>
              <a:t>课件</a:t>
            </a:r>
            <a:r>
              <a:rPr lang="en-US" altLang="zh-CN" sz="2000">
                <a:solidFill>
                  <a:schemeClr val="bg1"/>
                </a:solidFill>
                <a:latin typeface="+mn-ea"/>
                <a:cs typeface="+mn-ea"/>
                <a:sym typeface="+mn-ea"/>
              </a:rPr>
              <a:t>PPT</a:t>
            </a:r>
            <a:r>
              <a:rPr lang="zh-CN" altLang="en-US" sz="2000">
                <a:solidFill>
                  <a:schemeClr val="bg1"/>
                </a:solidFill>
                <a:latin typeface="+mn-ea"/>
                <a:cs typeface="+mn-ea"/>
                <a:sym typeface="+mn-ea"/>
              </a:rPr>
              <a:t>下载：</a:t>
            </a:r>
            <a:r>
              <a:rPr lang="en-US" altLang="zh-CN" sz="2000">
                <a:solidFill>
                  <a:schemeClr val="bg1"/>
                </a:solidFill>
                <a:latin typeface="+mn-ea"/>
                <a:cs typeface="+mn-ea"/>
                <a:sym typeface="+mn-ea"/>
              </a:rPr>
              <a:t>    </a:t>
            </a:r>
            <a:r>
              <a:rPr lang="en-US" sz="2400">
                <a:solidFill>
                  <a:srgbClr val="FFFF00"/>
                </a:solidFill>
                <a:latin typeface="+mn-ea"/>
                <a:cs typeface="+mn-ea"/>
                <a:sym typeface="+mn-ea"/>
              </a:rPr>
              <a:t>www.xiihoo.com</a:t>
            </a:r>
            <a:endParaRPr lang="en-US" altLang="en-US" sz="2400">
              <a:solidFill>
                <a:srgbClr val="FFFF00"/>
              </a:solidFill>
              <a:latin typeface="+mn-ea"/>
              <a:cs typeface="+mn-ea"/>
              <a:sym typeface="+mn-ea"/>
            </a:endParaRPr>
          </a:p>
        </p:txBody>
      </p:sp>
      <p:sp>
        <p:nvSpPr>
          <p:cNvPr id="6" name="文本框 5"/>
          <p:cNvSpPr txBox="1"/>
          <p:nvPr>
            <p:custDataLst>
              <p:tags r:id="rId3"/>
            </p:custDataLst>
          </p:nvPr>
        </p:nvSpPr>
        <p:spPr>
          <a:xfrm>
            <a:off x="6555740" y="99695"/>
            <a:ext cx="5419090" cy="306705"/>
          </a:xfrm>
          <a:prstGeom prst="rect">
            <a:avLst/>
          </a:prstGeom>
          <a:noFill/>
        </p:spPr>
        <p:txBody>
          <a:bodyPr wrap="square" rtlCol="0">
            <a:spAutoFit/>
          </a:bodyPr>
          <a:p>
            <a:pPr algn="r"/>
            <a:r>
              <a:rPr lang="zh-CN" altLang="en-US" sz="1400">
                <a:solidFill>
                  <a:srgbClr val="FF0000"/>
                </a:solidFill>
              </a:rPr>
              <a:t>（第</a:t>
            </a:r>
            <a:r>
              <a:rPr lang="en-US" altLang="zh-CN" sz="1400">
                <a:solidFill>
                  <a:srgbClr val="FF0000"/>
                </a:solidFill>
              </a:rPr>
              <a:t>1</a:t>
            </a:r>
            <a:r>
              <a:rPr lang="zh-CN" altLang="en-US" sz="1400">
                <a:solidFill>
                  <a:srgbClr val="FF0000"/>
                </a:solidFill>
              </a:rPr>
              <a:t>季）</a:t>
            </a:r>
            <a:r>
              <a:rPr lang="zh-CN" altLang="en-US" sz="1400">
                <a:solidFill>
                  <a:schemeClr val="bg1"/>
                </a:solidFill>
              </a:rPr>
              <a:t>第</a:t>
            </a:r>
            <a:r>
              <a:rPr lang="en-US" altLang="zh-CN" sz="1400">
                <a:solidFill>
                  <a:schemeClr val="bg1"/>
                </a:solidFill>
              </a:rPr>
              <a:t>7</a:t>
            </a:r>
            <a:r>
              <a:rPr lang="zh-CN" altLang="en-US" sz="1400">
                <a:solidFill>
                  <a:schemeClr val="bg1"/>
                </a:solidFill>
              </a:rPr>
              <a:t>章：</a:t>
            </a:r>
            <a:r>
              <a:rPr lang="en-US" altLang="zh-CN" sz="1400">
                <a:solidFill>
                  <a:schemeClr val="bg1"/>
                </a:solidFill>
              </a:rPr>
              <a:t>SLAM</a:t>
            </a:r>
            <a:r>
              <a:rPr lang="zh-CN" altLang="en-US" sz="1400">
                <a:solidFill>
                  <a:schemeClr val="bg1"/>
                </a:solidFill>
              </a:rPr>
              <a:t>中的数学基础</a:t>
            </a:r>
            <a:endParaRPr lang="zh-CN" altLang="en-US" sz="1400">
              <a:solidFill>
                <a:schemeClr val="bg1"/>
              </a:solidFill>
            </a:endParaRPr>
          </a:p>
        </p:txBody>
      </p:sp>
    </p:spTree>
    <p:custDataLst>
      <p:tags r:id="rId4"/>
    </p:custData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0" y="75565"/>
            <a:ext cx="4804410" cy="275590"/>
          </a:xfrm>
          <a:prstGeom prst="rect">
            <a:avLst/>
          </a:prstGeom>
          <a:noFill/>
        </p:spPr>
        <p:txBody>
          <a:bodyPr wrap="square" rtlCol="0">
            <a:spAutoFit/>
          </a:bodyPr>
          <a:p>
            <a:pPr algn="ctr"/>
            <a:r>
              <a:rPr lang="zh-CN" altLang="en-US" sz="1200">
                <a:solidFill>
                  <a:srgbClr val="BEBEBE"/>
                </a:solidFill>
              </a:rPr>
              <a:t>《机器人</a:t>
            </a:r>
            <a:r>
              <a:rPr lang="en-US" altLang="zh-CN" sz="1200">
                <a:solidFill>
                  <a:srgbClr val="BEBEBE"/>
                </a:solidFill>
              </a:rPr>
              <a:t>SLAM</a:t>
            </a:r>
            <a:r>
              <a:rPr lang="zh-CN" altLang="en-US" sz="1200">
                <a:solidFill>
                  <a:srgbClr val="BEBEBE"/>
                </a:solidFill>
              </a:rPr>
              <a:t>导航：核心技术与实战》</a:t>
            </a:r>
            <a:r>
              <a:rPr lang="en-US" altLang="zh-CN" sz="1200">
                <a:solidFill>
                  <a:srgbClr val="BEBEBE"/>
                </a:solidFill>
              </a:rPr>
              <a:t>    </a:t>
            </a:r>
            <a:r>
              <a:rPr lang="zh-CN" altLang="en-US" sz="1200">
                <a:solidFill>
                  <a:srgbClr val="BEBEBE"/>
                </a:solidFill>
              </a:rPr>
              <a:t>张虎</a:t>
            </a:r>
            <a:r>
              <a:rPr lang="en-US" altLang="zh-CN" sz="1200">
                <a:solidFill>
                  <a:srgbClr val="BEBEBE"/>
                </a:solidFill>
              </a:rPr>
              <a:t> </a:t>
            </a:r>
            <a:r>
              <a:rPr lang="zh-CN" altLang="en-US" sz="1200">
                <a:solidFill>
                  <a:srgbClr val="BEBEBE"/>
                </a:solidFill>
              </a:rPr>
              <a:t>著</a:t>
            </a:r>
            <a:r>
              <a:rPr lang="en-US" altLang="zh-CN" sz="1200">
                <a:solidFill>
                  <a:srgbClr val="BEBEBE"/>
                </a:solidFill>
              </a:rPr>
              <a:t>    </a:t>
            </a:r>
            <a:r>
              <a:rPr lang="zh-CN" altLang="en-US" sz="1200">
                <a:solidFill>
                  <a:srgbClr val="BEBEBE"/>
                </a:solidFill>
              </a:rPr>
              <a:t>机械工业出版社</a:t>
            </a:r>
            <a:endParaRPr lang="zh-CN" altLang="en-US" sz="1200">
              <a:solidFill>
                <a:srgbClr val="BEBEBE"/>
              </a:solidFill>
            </a:endParaRPr>
          </a:p>
        </p:txBody>
      </p:sp>
      <p:sp>
        <p:nvSpPr>
          <p:cNvPr id="2" name="标题 1"/>
          <p:cNvSpPr>
            <a:spLocks noGrp="1"/>
          </p:cNvSpPr>
          <p:nvPr>
            <p:ph type="ctrTitle"/>
            <p:custDataLst>
              <p:tags r:id="rId2"/>
            </p:custDataLst>
          </p:nvPr>
        </p:nvSpPr>
        <p:spPr>
          <a:xfrm>
            <a:off x="2856230" y="2445385"/>
            <a:ext cx="6479540" cy="1144270"/>
          </a:xfrm>
        </p:spPr>
        <p:txBody>
          <a:bodyPr>
            <a:noAutofit/>
          </a:bodyPr>
          <a:p>
            <a:pPr algn="ctr">
              <a:lnSpc>
                <a:spcPct val="200000"/>
              </a:lnSpc>
            </a:pPr>
            <a:r>
              <a:rPr lang="zh-CN" altLang="en-US" sz="4800">
                <a:solidFill>
                  <a:srgbClr val="9CC2F0"/>
                </a:solidFill>
                <a:sym typeface="+mn-ea"/>
              </a:rPr>
              <a:t>敬请关注</a:t>
            </a:r>
            <a:r>
              <a:rPr lang="en-US" altLang="zh-CN" sz="4800">
                <a:solidFill>
                  <a:srgbClr val="9CC2F0"/>
                </a:solidFill>
                <a:sym typeface="+mn-ea"/>
              </a:rPr>
              <a:t>,</a:t>
            </a:r>
            <a:r>
              <a:rPr lang="zh-CN" altLang="en-US" sz="4800">
                <a:solidFill>
                  <a:srgbClr val="9CC2F0"/>
                </a:solidFill>
              </a:rPr>
              <a:t>长期更新</a:t>
            </a:r>
            <a:r>
              <a:rPr lang="en-US" altLang="zh-CN" sz="4800">
                <a:solidFill>
                  <a:srgbClr val="9CC2F0"/>
                </a:solidFill>
              </a:rPr>
              <a:t>...          </a:t>
            </a:r>
            <a:endParaRPr lang="zh-CN" altLang="en-US" sz="4800">
              <a:solidFill>
                <a:srgbClr val="9CC2F0"/>
              </a:solidFill>
            </a:endParaRPr>
          </a:p>
        </p:txBody>
      </p:sp>
      <p:sp>
        <p:nvSpPr>
          <p:cNvPr id="4" name="标题 14"/>
          <p:cNvSpPr>
            <a:spLocks noGrp="1"/>
          </p:cNvSpPr>
          <p:nvPr>
            <p:custDataLst>
              <p:tags r:id="rId3"/>
            </p:custDataLst>
          </p:nvPr>
        </p:nvSpPr>
        <p:spPr>
          <a:xfrm>
            <a:off x="2925445" y="3589655"/>
            <a:ext cx="6479540" cy="114427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lnSpc>
                <a:spcPct val="200000"/>
              </a:lnSpc>
            </a:pPr>
            <a:r>
              <a:rPr lang="zh-CN" altLang="en-US" sz="4800" b="0">
                <a:solidFill>
                  <a:srgbClr val="FF0000"/>
                </a:solidFill>
              </a:rPr>
              <a:t>下集预告</a:t>
            </a:r>
            <a:r>
              <a:rPr lang="en-US" altLang="zh-CN" sz="4800">
                <a:solidFill>
                  <a:srgbClr val="9CC2F0"/>
                </a:solidFill>
              </a:rPr>
              <a:t>          </a:t>
            </a:r>
            <a:endParaRPr lang="zh-CN" altLang="en-US" sz="4800">
              <a:solidFill>
                <a:srgbClr val="9CC2F0"/>
              </a:solidFill>
            </a:endParaRPr>
          </a:p>
        </p:txBody>
      </p:sp>
    </p:spTree>
    <p:custDataLst>
      <p:tags r:id="rId4"/>
    </p:custDataLst>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00.xml><?xml version="1.0" encoding="utf-8"?>
<p:tagLst xmlns:p="http://schemas.openxmlformats.org/presentationml/2006/main">
  <p:tag name="KSO_WM_BEAUTIFY_FLAG" val=""/>
</p:tagLst>
</file>

<file path=ppt/tags/tag1001.xml><?xml version="1.0" encoding="utf-8"?>
<p:tagLst xmlns:p="http://schemas.openxmlformats.org/presentationml/2006/main">
  <p:tag name="KSO_WM_BEAUTIFY_FLAG" val=""/>
</p:tagLst>
</file>

<file path=ppt/tags/tag1002.xml><?xml version="1.0" encoding="utf-8"?>
<p:tagLst xmlns:p="http://schemas.openxmlformats.org/presentationml/2006/main">
  <p:tag name="KSO_WM_BEAUTIFY_FLAG" val=""/>
</p:tagLst>
</file>

<file path=ppt/tags/tag100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0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0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0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0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08.xml><?xml version="1.0" encoding="utf-8"?>
<p:tagLst xmlns:p="http://schemas.openxmlformats.org/presentationml/2006/main">
  <p:tag name="KSO_WM_BEAUTIFY_FLAG" val=""/>
</p:tagLst>
</file>

<file path=ppt/tags/tag10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01.xml><?xml version="1.0" encoding="utf-8"?>
<p:tagLst xmlns:p="http://schemas.openxmlformats.org/presentationml/2006/main">
  <p:tag name="KSO_WM_BEAUTIFY_FLAG" val=""/>
</p:tagLst>
</file>

<file path=ppt/tags/tag101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1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1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13.xml><?xml version="1.0" encoding="utf-8"?>
<p:tagLst xmlns:p="http://schemas.openxmlformats.org/presentationml/2006/main">
  <p:tag name="KSO_WM_BEAUTIFY_FLAG" val=""/>
</p:tagLst>
</file>

<file path=ppt/tags/tag1014.xml><?xml version="1.0" encoding="utf-8"?>
<p:tagLst xmlns:p="http://schemas.openxmlformats.org/presentationml/2006/main">
  <p:tag name="KSO_WM_BEAUTIFY_FLAG" val=""/>
</p:tagLst>
</file>

<file path=ppt/tags/tag10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1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1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1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19.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20.xml><?xml version="1.0" encoding="utf-8"?>
<p:tagLst xmlns:p="http://schemas.openxmlformats.org/presentationml/2006/main">
  <p:tag name="KSO_WM_BEAUTIFY_FLAG" val=""/>
</p:tagLst>
</file>

<file path=ppt/tags/tag10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2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2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2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25.xml><?xml version="1.0" encoding="utf-8"?>
<p:tagLst xmlns:p="http://schemas.openxmlformats.org/presentationml/2006/main">
  <p:tag name="KSO_WM_BEAUTIFY_FLAG" val=""/>
</p:tagLst>
</file>

<file path=ppt/tags/tag1026.xml><?xml version="1.0" encoding="utf-8"?>
<p:tagLst xmlns:p="http://schemas.openxmlformats.org/presentationml/2006/main">
  <p:tag name="KSO_WM_BEAUTIFY_FLAG" val=""/>
</p:tagLst>
</file>

<file path=ppt/tags/tag1027.xml><?xml version="1.0" encoding="utf-8"?>
<p:tagLst xmlns:p="http://schemas.openxmlformats.org/presentationml/2006/main">
  <p:tag name="KSO_WM_BEAUTIFY_FLAG" val=""/>
</p:tagLst>
</file>

<file path=ppt/tags/tag1028.xml><?xml version="1.0" encoding="utf-8"?>
<p:tagLst xmlns:p="http://schemas.openxmlformats.org/presentationml/2006/main">
  <p:tag name="KSO_WM_BEAUTIFY_FLAG" val=""/>
</p:tagLst>
</file>

<file path=ppt/tags/tag1029.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30.xml><?xml version="1.0" encoding="utf-8"?>
<p:tagLst xmlns:p="http://schemas.openxmlformats.org/presentationml/2006/main">
  <p:tag name="KSO_WM_BEAUTIFY_FLAG" val=""/>
</p:tagLst>
</file>

<file path=ppt/tags/tag1031.xml><?xml version="1.0" encoding="utf-8"?>
<p:tagLst xmlns:p="http://schemas.openxmlformats.org/presentationml/2006/main">
  <p:tag name="KSO_WM_BEAUTIFY_FLAG" val=""/>
</p:tagLst>
</file>

<file path=ppt/tags/tag1032.xml><?xml version="1.0" encoding="utf-8"?>
<p:tagLst xmlns:p="http://schemas.openxmlformats.org/presentationml/2006/main">
  <p:tag name="KSO_WM_BEAUTIFY_FLAG" val=""/>
</p:tagLst>
</file>

<file path=ppt/tags/tag1033.xml><?xml version="1.0" encoding="utf-8"?>
<p:tagLst xmlns:p="http://schemas.openxmlformats.org/presentationml/2006/main">
  <p:tag name="KSO_WM_BEAUTIFY_FLAG" val=""/>
</p:tagLst>
</file>

<file path=ppt/tags/tag1034.xml><?xml version="1.0" encoding="utf-8"?>
<p:tagLst xmlns:p="http://schemas.openxmlformats.org/presentationml/2006/main">
  <p:tag name="KSO_WM_BEAUTIFY_FLAG" val=""/>
</p:tagLst>
</file>

<file path=ppt/tags/tag1035.xml><?xml version="1.0" encoding="utf-8"?>
<p:tagLst xmlns:p="http://schemas.openxmlformats.org/presentationml/2006/main">
  <p:tag name="KSO_WM_BEAUTIFY_FLAG" val=""/>
</p:tagLst>
</file>

<file path=ppt/tags/tag10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3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3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3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4.xml><?xml version="1.0" encoding="utf-8"?>
<p:tagLst xmlns:p="http://schemas.openxmlformats.org/presentationml/2006/main">
  <p:tag name="KSO_WM_BEAUTIFY_FLAG" val=""/>
</p:tagLst>
</file>

<file path=ppt/tags/tag1040.xml><?xml version="1.0" encoding="utf-8"?>
<p:tagLst xmlns:p="http://schemas.openxmlformats.org/presentationml/2006/main">
  <p:tag name="KSO_WM_BEAUTIFY_FLAG" val=""/>
</p:tagLst>
</file>

<file path=ppt/tags/tag1041.xml><?xml version="1.0" encoding="utf-8"?>
<p:tagLst xmlns:p="http://schemas.openxmlformats.org/presentationml/2006/main">
  <p:tag name="KSO_WM_BEAUTIFY_FLAG" val=""/>
</p:tagLst>
</file>

<file path=ppt/tags/tag1042.xml><?xml version="1.0" encoding="utf-8"?>
<p:tagLst xmlns:p="http://schemas.openxmlformats.org/presentationml/2006/main">
  <p:tag name="KSO_WM_BEAUTIFY_FLAG" val=""/>
</p:tagLst>
</file>

<file path=ppt/tags/tag1043.xml><?xml version="1.0" encoding="utf-8"?>
<p:tagLst xmlns:p="http://schemas.openxmlformats.org/presentationml/2006/main">
  <p:tag name="KSO_WM_BEAUTIFY_FLAG" val=""/>
</p:tagLst>
</file>

<file path=ppt/tags/tag1044.xml><?xml version="1.0" encoding="utf-8"?>
<p:tagLst xmlns:p="http://schemas.openxmlformats.org/presentationml/2006/main">
  <p:tag name="KSO_WM_BEAUTIFY_FLAG" val=""/>
</p:tagLst>
</file>

<file path=ppt/tags/tag1045.xml><?xml version="1.0" encoding="utf-8"?>
<p:tagLst xmlns:p="http://schemas.openxmlformats.org/presentationml/2006/main">
  <p:tag name="KSO_WM_BEAUTIFY_FLAG" val=""/>
</p:tagLst>
</file>

<file path=ppt/tags/tag1046.xml><?xml version="1.0" encoding="utf-8"?>
<p:tagLst xmlns:p="http://schemas.openxmlformats.org/presentationml/2006/main">
  <p:tag name="KSO_WM_BEAUTIFY_FLAG" val=""/>
</p:tagLst>
</file>

<file path=ppt/tags/tag1047.xml><?xml version="1.0" encoding="utf-8"?>
<p:tagLst xmlns:p="http://schemas.openxmlformats.org/presentationml/2006/main">
  <p:tag name="KSO_WM_BEAUTIFY_FLAG" val=""/>
</p:tagLst>
</file>

<file path=ppt/tags/tag1048.xml><?xml version="1.0" encoding="utf-8"?>
<p:tagLst xmlns:p="http://schemas.openxmlformats.org/presentationml/2006/main">
  <p:tag name="KSO_WM_BEAUTIFY_FLAG" val=""/>
</p:tagLst>
</file>

<file path=ppt/tags/tag1049.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5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5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5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5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54.xml><?xml version="1.0" encoding="utf-8"?>
<p:tagLst xmlns:p="http://schemas.openxmlformats.org/presentationml/2006/main">
  <p:tag name="KSO_WM_BEAUTIFY_FLAG" val=""/>
</p:tagLst>
</file>

<file path=ppt/tags/tag1055.xml><?xml version="1.0" encoding="utf-8"?>
<p:tagLst xmlns:p="http://schemas.openxmlformats.org/presentationml/2006/main">
  <p:tag name="KSO_WM_BEAUTIFY_FLAG" val=""/>
</p:tagLst>
</file>

<file path=ppt/tags/tag1056.xml><?xml version="1.0" encoding="utf-8"?>
<p:tagLst xmlns:p="http://schemas.openxmlformats.org/presentationml/2006/main">
  <p:tag name="KSO_WM_BEAUTIFY_FLAG" val=""/>
</p:tagLst>
</file>

<file path=ppt/tags/tag105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5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5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6.xml><?xml version="1.0" encoding="utf-8"?>
<p:tagLst xmlns:p="http://schemas.openxmlformats.org/presentationml/2006/main">
  <p:tag name="KSO_WM_BEAUTIFY_FLAG" val=""/>
</p:tagLst>
</file>

<file path=ppt/tags/tag106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61.xml><?xml version="1.0" encoding="utf-8"?>
<p:tagLst xmlns:p="http://schemas.openxmlformats.org/presentationml/2006/main">
  <p:tag name="KSO_WM_BEAUTIFY_FLAG" val=""/>
</p:tagLst>
</file>

<file path=ppt/tags/tag1062.xml><?xml version="1.0" encoding="utf-8"?>
<p:tagLst xmlns:p="http://schemas.openxmlformats.org/presentationml/2006/main">
  <p:tag name="KSO_WM_BEAUTIFY_FLAG" val=""/>
</p:tagLst>
</file>

<file path=ppt/tags/tag1063.xml><?xml version="1.0" encoding="utf-8"?>
<p:tagLst xmlns:p="http://schemas.openxmlformats.org/presentationml/2006/main">
  <p:tag name="KSO_WM_BEAUTIFY_FLAG" val=""/>
</p:tagLst>
</file>

<file path=ppt/tags/tag10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6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6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6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69.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07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7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7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74.xml><?xml version="1.0" encoding="utf-8"?>
<p:tagLst xmlns:p="http://schemas.openxmlformats.org/presentationml/2006/main">
  <p:tag name="KSO_WM_BEAUTIFY_FLAG" val=""/>
</p:tagLst>
</file>

<file path=ppt/tags/tag10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7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7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79.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8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8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84.xml><?xml version="1.0" encoding="utf-8"?>
<p:tagLst xmlns:p="http://schemas.openxmlformats.org/presentationml/2006/main">
  <p:tag name="KSO_WM_BEAUTIFY_FLAG" val=""/>
</p:tagLst>
</file>

<file path=ppt/tags/tag1085.xml><?xml version="1.0" encoding="utf-8"?>
<p:tagLst xmlns:p="http://schemas.openxmlformats.org/presentationml/2006/main">
  <p:tag name="KSO_WM_BEAUTIFY_FLAG" val=""/>
</p:tagLst>
</file>

<file path=ppt/tags/tag1086.xml><?xml version="1.0" encoding="utf-8"?>
<p:tagLst xmlns:p="http://schemas.openxmlformats.org/presentationml/2006/main">
  <p:tag name="KSO_WM_BEAUTIFY_FLAG" val=""/>
</p:tagLst>
</file>

<file path=ppt/tags/tag1087.xml><?xml version="1.0" encoding="utf-8"?>
<p:tagLst xmlns:p="http://schemas.openxmlformats.org/presentationml/2006/main">
  <p:tag name="KSO_WM_BEAUTIFY_FLAG" val=""/>
</p:tagLst>
</file>

<file path=ppt/tags/tag1088.xml><?xml version="1.0" encoding="utf-8"?>
<p:tagLst xmlns:p="http://schemas.openxmlformats.org/presentationml/2006/main">
  <p:tag name="KSO_WM_BEAUTIFY_FLAG" val=""/>
</p:tagLst>
</file>

<file path=ppt/tags/tag10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9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9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9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93.xml><?xml version="1.0" encoding="utf-8"?>
<p:tagLst xmlns:p="http://schemas.openxmlformats.org/presentationml/2006/main">
  <p:tag name="KSO_WM_BEAUTIFY_FLAG" val=""/>
</p:tagLst>
</file>

<file path=ppt/tags/tag1094.xml><?xml version="1.0" encoding="utf-8"?>
<p:tagLst xmlns:p="http://schemas.openxmlformats.org/presentationml/2006/main">
  <p:tag name="KSO_WM_BEAUTIFY_FLAG" val=""/>
</p:tagLst>
</file>

<file path=ppt/tags/tag1095.xml><?xml version="1.0" encoding="utf-8"?>
<p:tagLst xmlns:p="http://schemas.openxmlformats.org/presentationml/2006/main">
  <p:tag name="KSO_WM_BEAUTIFY_FLAG" val=""/>
</p:tagLst>
</file>

<file path=ppt/tags/tag1096.xml><?xml version="1.0" encoding="utf-8"?>
<p:tagLst xmlns:p="http://schemas.openxmlformats.org/presentationml/2006/main">
  <p:tag name="KSO_WM_BEAUTIFY_FLAG" val=""/>
</p:tagLst>
</file>

<file path=ppt/tags/tag1097.xml><?xml version="1.0" encoding="utf-8"?>
<p:tagLst xmlns:p="http://schemas.openxmlformats.org/presentationml/2006/main">
  <p:tag name="KSO_WM_BEAUTIFY_FLAG" val=""/>
</p:tagLst>
</file>

<file path=ppt/tags/tag109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09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0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0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02.xml><?xml version="1.0" encoding="utf-8"?>
<p:tagLst xmlns:p="http://schemas.openxmlformats.org/presentationml/2006/main">
  <p:tag name="KSO_WM_BEAUTIFY_FLAG" val=""/>
</p:tagLst>
</file>

<file path=ppt/tags/tag110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0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0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0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07.xml><?xml version="1.0" encoding="utf-8"?>
<p:tagLst xmlns:p="http://schemas.openxmlformats.org/presentationml/2006/main">
  <p:tag name="KSO_WM_BEAUTIFY_FLAG" val=""/>
</p:tagLst>
</file>

<file path=ppt/tags/tag110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0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1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1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12.xml><?xml version="1.0" encoding="utf-8"?>
<p:tagLst xmlns:p="http://schemas.openxmlformats.org/presentationml/2006/main">
  <p:tag name="KSO_WM_BEAUTIFY_FLAG" val=""/>
</p:tagLst>
</file>

<file path=ppt/tags/tag111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1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1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1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17.xml><?xml version="1.0" encoding="utf-8"?>
<p:tagLst xmlns:p="http://schemas.openxmlformats.org/presentationml/2006/main">
  <p:tag name="KSO_WM_BEAUTIFY_FLAG" val=""/>
</p:tagLst>
</file>

<file path=ppt/tags/tag11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1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1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2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22.xml><?xml version="1.0" encoding="utf-8"?>
<p:tagLst xmlns:p="http://schemas.openxmlformats.org/presentationml/2006/main">
  <p:tag name="KSO_WM_BEAUTIFY_FLAG" val=""/>
</p:tagLst>
</file>

<file path=ppt/tags/tag1123.xml><?xml version="1.0" encoding="utf-8"?>
<p:tagLst xmlns:p="http://schemas.openxmlformats.org/presentationml/2006/main">
  <p:tag name="KSO_WM_BEAUTIFY_FLAG" val=""/>
</p:tagLst>
</file>

<file path=ppt/tags/tag1124.xml><?xml version="1.0" encoding="utf-8"?>
<p:tagLst xmlns:p="http://schemas.openxmlformats.org/presentationml/2006/main">
  <p:tag name="KSO_WM_BEAUTIFY_FLAG" val=""/>
</p:tagLst>
</file>

<file path=ppt/tags/tag112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2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2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2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29.xml><?xml version="1.0" encoding="utf-8"?>
<p:tagLst xmlns:p="http://schemas.openxmlformats.org/presentationml/2006/main">
  <p:tag name="KSO_WM_BEAUTIFY_FLAG" val=""/>
</p:tagLst>
</file>

<file path=ppt/tags/tag11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3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3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3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34.xml><?xml version="1.0" encoding="utf-8"?>
<p:tagLst xmlns:p="http://schemas.openxmlformats.org/presentationml/2006/main">
  <p:tag name="KSO_WM_BEAUTIFY_FLAG" val=""/>
</p:tagLst>
</file>

<file path=ppt/tags/tag1135.xml><?xml version="1.0" encoding="utf-8"?>
<p:tagLst xmlns:p="http://schemas.openxmlformats.org/presentationml/2006/main">
  <p:tag name="KSO_WM_BEAUTIFY_FLAG" val=""/>
</p:tagLst>
</file>

<file path=ppt/tags/tag1136.xml><?xml version="1.0" encoding="utf-8"?>
<p:tagLst xmlns:p="http://schemas.openxmlformats.org/presentationml/2006/main">
  <p:tag name="KSO_WM_BEAUTIFY_FLAG" val=""/>
</p:tagLst>
</file>

<file path=ppt/tags/tag1137.xml><?xml version="1.0" encoding="utf-8"?>
<p:tagLst xmlns:p="http://schemas.openxmlformats.org/presentationml/2006/main">
  <p:tag name="KSO_WM_BEAUTIFY_FLAG" val=""/>
</p:tagLst>
</file>

<file path=ppt/tags/tag1138.xml><?xml version="1.0" encoding="utf-8"?>
<p:tagLst xmlns:p="http://schemas.openxmlformats.org/presentationml/2006/main">
  <p:tag name="KSO_WM_BEAUTIFY_FLAG" val=""/>
</p:tagLst>
</file>

<file path=ppt/tags/tag1139.xml><?xml version="1.0" encoding="utf-8"?>
<p:tagLst xmlns:p="http://schemas.openxmlformats.org/presentationml/2006/main">
  <p:tag name="KSO_WM_BEAUTIFY_FLAG" val=""/>
</p:tagLst>
</file>

<file path=ppt/tags/tag11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4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4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4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1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4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45.xml><?xml version="1.0" encoding="utf-8"?>
<p:tagLst xmlns:p="http://schemas.openxmlformats.org/presentationml/2006/main">
  <p:tag name="KSO_WM_BEAUTIFY_FLAG" val=""/>
</p:tagLst>
</file>

<file path=ppt/tags/tag11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14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4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4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5.xml><?xml version="1.0" encoding="utf-8"?>
<p:tagLst xmlns:p="http://schemas.openxmlformats.org/presentationml/2006/main">
  <p:tag name="KSO_WM_BEAUTIFY_FLAG" val=""/>
</p:tagLst>
</file>

<file path=ppt/tags/tag1150.xml><?xml version="1.0" encoding="utf-8"?>
<p:tagLst xmlns:p="http://schemas.openxmlformats.org/presentationml/2006/main">
  <p:tag name="KSO_WM_BEAUTIFY_FLAG" val=""/>
</p:tagLst>
</file>

<file path=ppt/tags/tag115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5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5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5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55.xml><?xml version="1.0" encoding="utf-8"?>
<p:tagLst xmlns:p="http://schemas.openxmlformats.org/presentationml/2006/main">
  <p:tag name="KSO_WM_BEAUTIFY_FLAG" val=""/>
</p:tagLst>
</file>

<file path=ppt/tags/tag11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5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5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5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6.xml><?xml version="1.0" encoding="utf-8"?>
<p:tagLst xmlns:p="http://schemas.openxmlformats.org/presentationml/2006/main">
  <p:tag name="KSO_WM_BEAUTIFY_FLAG" val=""/>
</p:tagLst>
</file>

<file path=ppt/tags/tag1160.xml><?xml version="1.0" encoding="utf-8"?>
<p:tagLst xmlns:p="http://schemas.openxmlformats.org/presentationml/2006/main">
  <p:tag name="KSO_WM_BEAUTIFY_FLAG" val=""/>
</p:tagLst>
</file>

<file path=ppt/tags/tag116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6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6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6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65.xml><?xml version="1.0" encoding="utf-8"?>
<p:tagLst xmlns:p="http://schemas.openxmlformats.org/presentationml/2006/main">
  <p:tag name="KSO_WM_BEAUTIFY_FLAG" val=""/>
</p:tagLst>
</file>

<file path=ppt/tags/tag1166.xml><?xml version="1.0" encoding="utf-8"?>
<p:tagLst xmlns:p="http://schemas.openxmlformats.org/presentationml/2006/main">
  <p:tag name="KSO_WM_BEAUTIFY_FLAG" val=""/>
</p:tagLst>
</file>

<file path=ppt/tags/tag11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6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6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7.xml><?xml version="1.0" encoding="utf-8"?>
<p:tagLst xmlns:p="http://schemas.openxmlformats.org/presentationml/2006/main">
  <p:tag name="KSO_WM_BEAUTIFY_FLAG" val=""/>
</p:tagLst>
</file>

<file path=ppt/tags/tag117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71.xml><?xml version="1.0" encoding="utf-8"?>
<p:tagLst xmlns:p="http://schemas.openxmlformats.org/presentationml/2006/main">
  <p:tag name="KSO_WM_BEAUTIFY_FLAG" val=""/>
</p:tagLst>
</file>

<file path=ppt/tags/tag1172.xml><?xml version="1.0" encoding="utf-8"?>
<p:tagLst xmlns:p="http://schemas.openxmlformats.org/presentationml/2006/main">
  <p:tag name="KSO_WM_BEAUTIFY_FLAG" val=""/>
</p:tagLst>
</file>

<file path=ppt/tags/tag11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7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7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7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77.xml><?xml version="1.0" encoding="utf-8"?>
<p:tagLst xmlns:p="http://schemas.openxmlformats.org/presentationml/2006/main">
  <p:tag name="KSO_WM_BEAUTIFY_FLAG" val=""/>
</p:tagLst>
</file>

<file path=ppt/tags/tag1178.xml><?xml version="1.0" encoding="utf-8"?>
<p:tagLst xmlns:p="http://schemas.openxmlformats.org/presentationml/2006/main">
  <p:tag name="KSO_WM_BEAUTIFY_FLAG" val=""/>
</p:tagLst>
</file>

<file path=ppt/tags/tag11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8.xml><?xml version="1.0" encoding="utf-8"?>
<p:tagLst xmlns:p="http://schemas.openxmlformats.org/presentationml/2006/main">
  <p:tag name="KSO_WM_BEAUTIFY_FLAG" val=""/>
</p:tagLst>
</file>

<file path=ppt/tags/tag118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8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18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8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84.xml><?xml version="1.0" encoding="utf-8"?>
<p:tagLst xmlns:p="http://schemas.openxmlformats.org/presentationml/2006/main">
  <p:tag name="KSO_WM_BEAUTIFY_FLAG" val=""/>
</p:tagLst>
</file>

<file path=ppt/tags/tag11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18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8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8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89.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190.xml><?xml version="1.0" encoding="utf-8"?>
<p:tagLst xmlns:p="http://schemas.openxmlformats.org/presentationml/2006/main">
  <p:tag name="KSO_WM_UNIT_TABLE_BEAUTIFY" val="smartTable{cb004201-4426-4266-9307-3364a7148369}"/>
  <p:tag name="TABLE_ENDDRAG_ORIGIN_RECT" val="423*326"/>
  <p:tag name="TABLE_ENDDRAG_RECT" val="528*98*423*326"/>
  <p:tag name="KSO_WM_BEAUTIFY_FLAG" val=""/>
</p:tagLst>
</file>

<file path=ppt/tags/tag11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9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9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9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95.xml><?xml version="1.0" encoding="utf-8"?>
<p:tagLst xmlns:p="http://schemas.openxmlformats.org/presentationml/2006/main">
  <p:tag name="KSO_WM_BEAUTIFY_FLAG" val=""/>
</p:tagLst>
</file>

<file path=ppt/tags/tag11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19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9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9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00.xml><?xml version="1.0" encoding="utf-8"?>
<p:tagLst xmlns:p="http://schemas.openxmlformats.org/presentationml/2006/main">
  <p:tag name="KSO_WM_BEAUTIFY_FLAG" val=""/>
</p:tagLst>
</file>

<file path=ppt/tags/tag120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20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0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0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05.xml><?xml version="1.0" encoding="utf-8"?>
<p:tagLst xmlns:p="http://schemas.openxmlformats.org/presentationml/2006/main">
  <p:tag name="KSO_WM_BEAUTIFY_FLAG" val=""/>
</p:tagLst>
</file>

<file path=ppt/tags/tag12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20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0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1.xml><?xml version="1.0" encoding="utf-8"?>
<p:tagLst xmlns:p="http://schemas.openxmlformats.org/presentationml/2006/main">
  <p:tag name="KSO_WM_BEAUTIFY_FLAG" val=""/>
</p:tagLst>
</file>

<file path=ppt/tags/tag1210.xml><?xml version="1.0" encoding="utf-8"?>
<p:tagLst xmlns:p="http://schemas.openxmlformats.org/presentationml/2006/main">
  <p:tag name="KSO_WM_BEAUTIFY_FLAG" val=""/>
</p:tagLst>
</file>

<file path=ppt/tags/tag1211.xml><?xml version="1.0" encoding="utf-8"?>
<p:tagLst xmlns:p="http://schemas.openxmlformats.org/presentationml/2006/main">
  <p:tag name="KSO_WM_BEAUTIFY_FLAG" val=""/>
</p:tagLst>
</file>

<file path=ppt/tags/tag1212.xml><?xml version="1.0" encoding="utf-8"?>
<p:tagLst xmlns:p="http://schemas.openxmlformats.org/presentationml/2006/main">
  <p:tag name="KSO_WM_BEAUTIFY_FLAG" val=""/>
</p:tagLst>
</file>

<file path=ppt/tags/tag121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21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1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1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1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18.xml><?xml version="1.0" encoding="utf-8"?>
<p:tagLst xmlns:p="http://schemas.openxmlformats.org/presentationml/2006/main">
  <p:tag name="KSO_WM_BEAUTIFY_FLAG" val=""/>
</p:tagLst>
</file>

<file path=ppt/tags/tag121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22.xml><?xml version="1.0" encoding="utf-8"?>
<p:tagLst xmlns:p="http://schemas.openxmlformats.org/presentationml/2006/main">
  <p:tag name="KSO_WM_BEAUTIFY_FLAG" val=""/>
</p:tagLst>
</file>

<file path=ppt/tags/tag122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2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2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23.xml><?xml version="1.0" encoding="utf-8"?>
<p:tagLst xmlns:p="http://schemas.openxmlformats.org/presentationml/2006/main">
  <p:tag name="KSO_WM_BEAUTIFY_FLAG" val=""/>
</p:tagLst>
</file>

<file path=ppt/tags/tag1224.xml><?xml version="1.0" encoding="utf-8"?>
<p:tagLst xmlns:p="http://schemas.openxmlformats.org/presentationml/2006/main">
  <p:tag name="TABLE_ENDDRAG_ORIGIN_RECT" val="878*298"/>
  <p:tag name="TABLE_ENDDRAG_RECT" val="18*90*878*298"/>
</p:tagLst>
</file>

<file path=ppt/tags/tag1225.xml><?xml version="1.0" encoding="utf-8"?>
<p:tagLst xmlns:p="http://schemas.openxmlformats.org/presentationml/2006/main">
  <p:tag name="KSO_WM_BEAUTIFY_FLAG" val=""/>
</p:tagLst>
</file>

<file path=ppt/tags/tag12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22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28.xml><?xml version="1.0" encoding="utf-8"?>
<p:tagLst xmlns:p="http://schemas.openxmlformats.org/presentationml/2006/main">
  <p:tag name="KSO_WM_BEAUTIFY_FLAG" val=""/>
</p:tagLst>
</file>

<file path=ppt/tags/tag12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23.xml><?xml version="1.0" encoding="utf-8"?>
<p:tagLst xmlns:p="http://schemas.openxmlformats.org/presentationml/2006/main">
  <p:tag name="KSO_WM_BEAUTIFY_FLAG" val=""/>
</p:tagLst>
</file>

<file path=ppt/tags/tag123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3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3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1233.xml><?xml version="1.0" encoding="utf-8"?>
<p:tagLst xmlns:p="http://schemas.openxmlformats.org/presentationml/2006/main">
  <p:tag name="COMMONDATA" val="eyJoZGlkIjoiOWYxMzdiMzlkOTg3NDY4NzhiNDg4YWUyODc4NjdlZDcifQ=="/>
  <p:tag name="KSO_WPP_MARK_KEY" val="04e43911-1418-414f-824d-f83894894f4a"/>
</p:tagLst>
</file>

<file path=ppt/tags/tag1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2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4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BEAUTIFY_FLAG" val=""/>
</p:tagLst>
</file>

<file path=ppt/tags/tag16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6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18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20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20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0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21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1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21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1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22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2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2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22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3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24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4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3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3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3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4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5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5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5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5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5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7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7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48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8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5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6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6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BEAUTIFY_FLAG" val=""/>
</p:tagLst>
</file>

<file path=ppt/tags/tag5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BEAUTIFY_FLAG" val=""/>
</p:tagLst>
</file>

<file path=ppt/tags/tag56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BEAUTIFY_FLAG" v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8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8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8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5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59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9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9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9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60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0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1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61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2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2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64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4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5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BEAUTIFY_FLAG" val=""/>
</p:tagLst>
</file>

<file path=ppt/tags/tag6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6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72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2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3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3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3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73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3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3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74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4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4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75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6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6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7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7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7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7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77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7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7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83.xml><?xml version="1.0" encoding="utf-8"?>
<p:tagLst xmlns:p="http://schemas.openxmlformats.org/presentationml/2006/main">
  <p:tag name="KSO_WM_UNIT_TABLE_BEAUTIFY" val="smartTable{0102d743-428d-4775-8c62-5c78aaccd52d}"/>
  <p:tag name="TABLE_ENDDRAG_ORIGIN_RECT" val="423*326"/>
  <p:tag name="TABLE_ENDDRAG_RECT" val="528*98*423*326"/>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78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8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8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9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79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79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79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79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79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79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79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0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0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80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0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80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0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0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81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1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1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81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2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83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3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4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41.xml><?xml version="1.0" encoding="utf-8"?>
<p:tagLst xmlns:p="http://schemas.openxmlformats.org/presentationml/2006/main">
  <p:tag name="KSO_WM_BEAUTIFY_FLAG" val=""/>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84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4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4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4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85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5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5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53.xml><?xml version="1.0" encoding="utf-8"?>
<p:tagLst xmlns:p="http://schemas.openxmlformats.org/presentationml/2006/main">
  <p:tag name="KSO_WM_BEAUTIFY_FLAG" val=""/>
</p:tagLst>
</file>

<file path=ppt/tags/tag854.xml><?xml version="1.0" encoding="utf-8"?>
<p:tagLst xmlns:p="http://schemas.openxmlformats.org/presentationml/2006/main">
  <p:tag name="KSO_WM_BEAUTIFY_FLAG" val=""/>
</p:tagLst>
</file>

<file path=ppt/tags/tag855.xml><?xml version="1.0" encoding="utf-8"?>
<p:tagLst xmlns:p="http://schemas.openxmlformats.org/presentationml/2006/main">
  <p:tag name="KSO_WM_BEAUTIFY_FLAG" val=""/>
</p:tagLst>
</file>

<file path=ppt/tags/tag856.xml><?xml version="1.0" encoding="utf-8"?>
<p:tagLst xmlns:p="http://schemas.openxmlformats.org/presentationml/2006/main">
  <p:tag name="KSO_WM_BEAUTIFY_FLAG" val=""/>
</p:tagLst>
</file>

<file path=ppt/tags/tag857.xml><?xml version="1.0" encoding="utf-8"?>
<p:tagLst xmlns:p="http://schemas.openxmlformats.org/presentationml/2006/main">
  <p:tag name="KSO_WM_BEAUTIFY_FLAG" val=""/>
</p:tagLst>
</file>

<file path=ppt/tags/tag858.xml><?xml version="1.0" encoding="utf-8"?>
<p:tagLst xmlns:p="http://schemas.openxmlformats.org/presentationml/2006/main">
  <p:tag name="KSO_WM_BEAUTIFY_FLAG" val=""/>
</p:tagLst>
</file>

<file path=ppt/tags/tag8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8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6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6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KSO_WM_BEAUTIFY_FLAG" val=""/>
</p:tagLst>
</file>

<file path=ppt/tags/tag8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86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6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6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70.xml><?xml version="1.0" encoding="utf-8"?>
<p:tagLst xmlns:p="http://schemas.openxmlformats.org/presentationml/2006/main">
  <p:tag name="KSO_WM_BEAUTIFY_FLAG" val=""/>
</p:tagLst>
</file>

<file path=ppt/tags/tag87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87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7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7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76.xml><?xml version="1.0" encoding="utf-8"?>
<p:tagLst xmlns:p="http://schemas.openxmlformats.org/presentationml/2006/main">
  <p:tag name="KSO_WM_BEAUTIFY_FLAG" val=""/>
</p:tagLst>
</file>

<file path=ppt/tags/tag87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7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88.xml><?xml version="1.0" encoding="utf-8"?>
<p:tagLst xmlns:p="http://schemas.openxmlformats.org/presentationml/2006/main">
  <p:tag name="KSO_WM_BEAUTIFY_FLAG" val=""/>
</p:tagLst>
</file>

<file path=ppt/tags/tag88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8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8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83.xml><?xml version="1.0" encoding="utf-8"?>
<p:tagLst xmlns:p="http://schemas.openxmlformats.org/presentationml/2006/main">
  <p:tag name="KSO_WM_BEAUTIFY_FLAG" val=""/>
</p:tagLst>
</file>

<file path=ppt/tags/tag88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8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88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8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8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9.xml><?xml version="1.0" encoding="utf-8"?>
<p:tagLst xmlns:p="http://schemas.openxmlformats.org/presentationml/2006/main">
  <p:tag name="KSO_WM_BEAUTIFY_FLAG" val=""/>
</p:tagLst>
</file>

<file path=ppt/tags/tag890.xml><?xml version="1.0" encoding="utf-8"?>
<p:tagLst xmlns:p="http://schemas.openxmlformats.org/presentationml/2006/main">
  <p:tag name="KSO_WM_BEAUTIFY_FLAG" val=""/>
</p:tagLst>
</file>

<file path=ppt/tags/tag89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9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9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9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89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9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9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98.xml><?xml version="1.0" encoding="utf-8"?>
<p:tagLst xmlns:p="http://schemas.openxmlformats.org/presentationml/2006/main">
  <p:tag name="KSO_WM_BEAUTIFY_FLAG" val=""/>
</p:tagLst>
</file>

<file path=ppt/tags/tag89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90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0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0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0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0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0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06.xml><?xml version="1.0" encoding="utf-8"?>
<p:tagLst xmlns:p="http://schemas.openxmlformats.org/presentationml/2006/main">
  <p:tag name="KSO_WM_BEAUTIFY_FLAG" val=""/>
</p:tagLst>
</file>

<file path=ppt/tags/tag90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1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1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1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13.xml><?xml version="1.0" encoding="utf-8"?>
<p:tagLst xmlns:p="http://schemas.openxmlformats.org/presentationml/2006/main">
  <p:tag name="KSO_WM_BEAUTIFY_FLAG" val=""/>
</p:tagLst>
</file>

<file path=ppt/tags/tag91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1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1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1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19.xml><?xml version="1.0" encoding="utf-8"?>
<p:tagLst xmlns:p="http://schemas.openxmlformats.org/presentationml/2006/main">
  <p:tag name="KSO_WM_BEAUTIFY_FLAG" val=""/>
</p:tagLst>
</file>

<file path=ppt/tags/tag9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2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2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2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25.xml><?xml version="1.0" encoding="utf-8"?>
<p:tagLst xmlns:p="http://schemas.openxmlformats.org/presentationml/2006/main">
  <p:tag name="KSO_WM_BEAUTIFY_FLAG" val=""/>
</p:tagLst>
</file>

<file path=ppt/tags/tag926.xml><?xml version="1.0" encoding="utf-8"?>
<p:tagLst xmlns:p="http://schemas.openxmlformats.org/presentationml/2006/main">
  <p:tag name="KSO_WM_BEAUTIFY_FLAG" val=""/>
</p:tagLst>
</file>

<file path=ppt/tags/tag9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2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2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3.xml><?xml version="1.0" encoding="utf-8"?>
<p:tagLst xmlns:p="http://schemas.openxmlformats.org/presentationml/2006/main">
  <p:tag name="KSO_WM_BEAUTIFY_FLAG" val=""/>
</p:tagLst>
</file>

<file path=ppt/tags/tag93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31.xml><?xml version="1.0" encoding="utf-8"?>
<p:tagLst xmlns:p="http://schemas.openxmlformats.org/presentationml/2006/main">
  <p:tag name="KSO_WM_BEAUTIFY_FLAG" val=""/>
</p:tagLst>
</file>

<file path=ppt/tags/tag93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33.xml><?xml version="1.0" encoding="utf-8"?>
<p:tagLst xmlns:p="http://schemas.openxmlformats.org/presentationml/2006/main">
  <p:tag name="KSO_WM_BEAUTIFY_FLAG" val=""/>
</p:tagLst>
</file>

<file path=ppt/tags/tag934.xml><?xml version="1.0" encoding="utf-8"?>
<p:tagLst xmlns:p="http://schemas.openxmlformats.org/presentationml/2006/main">
  <p:tag name="KSO_WM_BEAUTIFY_FLAG" val=""/>
</p:tagLst>
</file>

<file path=ppt/tags/tag93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3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3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3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39.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4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41.xml><?xml version="1.0" encoding="utf-8"?>
<p:tagLst xmlns:p="http://schemas.openxmlformats.org/presentationml/2006/main">
  <p:tag name="KSO_WM_BEAUTIFY_FLAG" val=""/>
</p:tagLst>
</file>

<file path=ppt/tags/tag942.xml><?xml version="1.0" encoding="utf-8"?>
<p:tagLst xmlns:p="http://schemas.openxmlformats.org/presentationml/2006/main">
  <p:tag name="KSO_WM_BEAUTIFY_FLAG" val=""/>
</p:tagLst>
</file>

<file path=ppt/tags/tag9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4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4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4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4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48.xml><?xml version="1.0" encoding="utf-8"?>
<p:tagLst xmlns:p="http://schemas.openxmlformats.org/presentationml/2006/main">
  <p:tag name="KSO_WM_BEAUTIFY_FLAG" val=""/>
</p:tagLst>
</file>

<file path=ppt/tags/tag94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5.xml><?xml version="1.0" encoding="utf-8"?>
<p:tagLst xmlns:p="http://schemas.openxmlformats.org/presentationml/2006/main">
  <p:tag name="KSO_WM_BEAUTIFY_FLAG" val=""/>
</p:tagLst>
</file>

<file path=ppt/tags/tag950.xml><?xml version="1.0" encoding="utf-8"?>
<p:tagLst xmlns:p="http://schemas.openxmlformats.org/presentationml/2006/main">
  <p:tag name="KSO_WM_BEAUTIFY_FLAG" val=""/>
</p:tagLst>
</file>

<file path=ppt/tags/tag951.xml><?xml version="1.0" encoding="utf-8"?>
<p:tagLst xmlns:p="http://schemas.openxmlformats.org/presentationml/2006/main">
  <p:tag name="KSO_WM_BEAUTIFY_FLAG" val=""/>
</p:tagLst>
</file>

<file path=ppt/tags/tag95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5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5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5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5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57.xml><?xml version="1.0" encoding="utf-8"?>
<p:tagLst xmlns:p="http://schemas.openxmlformats.org/presentationml/2006/main">
  <p:tag name="KSO_WM_BEAUTIFY_FLAG" val=""/>
</p:tagLst>
</file>

<file path=ppt/tags/tag95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59.xml><?xml version="1.0" encoding="utf-8"?>
<p:tagLst xmlns:p="http://schemas.openxmlformats.org/presentationml/2006/main">
  <p:tag name="KSO_WM_BEAUTIFY_FLAG" val=""/>
</p:tagLst>
</file>

<file path=ppt/tags/tag9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60.xml><?xml version="1.0" encoding="utf-8"?>
<p:tagLst xmlns:p="http://schemas.openxmlformats.org/presentationml/2006/main">
  <p:tag name="KSO_WM_BEAUTIFY_FLAG" val=""/>
</p:tagLst>
</file>

<file path=ppt/tags/tag961.xml><?xml version="1.0" encoding="utf-8"?>
<p:tagLst xmlns:p="http://schemas.openxmlformats.org/presentationml/2006/main">
  <p:tag name="KSO_WM_BEAUTIFY_FLAG" val=""/>
</p:tagLst>
</file>

<file path=ppt/tags/tag962.xml><?xml version="1.0" encoding="utf-8"?>
<p:tagLst xmlns:p="http://schemas.openxmlformats.org/presentationml/2006/main">
  <p:tag name="KSO_WM_BEAUTIFY_FLAG" val=""/>
</p:tagLst>
</file>

<file path=ppt/tags/tag9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6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6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67.xml><?xml version="1.0" encoding="utf-8"?>
<p:tagLst xmlns:p="http://schemas.openxmlformats.org/presentationml/2006/main">
  <p:tag name="KSO_WM_BEAUTIFY_FLAG" val=""/>
</p:tagLst>
</file>

<file path=ppt/tags/tag96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69.xml><?xml version="1.0" encoding="utf-8"?>
<p:tagLst xmlns:p="http://schemas.openxmlformats.org/presentationml/2006/main">
  <p:tag name="KSO_WM_BEAUTIFY_FLAG" val=""/>
</p:tagLst>
</file>

<file path=ppt/tags/tag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75.477"/>
</p:tagLst>
</file>

<file path=ppt/tags/tag970.xml><?xml version="1.0" encoding="utf-8"?>
<p:tagLst xmlns:p="http://schemas.openxmlformats.org/presentationml/2006/main">
  <p:tag name="KSO_WM_BEAUTIFY_FLAG" val=""/>
</p:tagLst>
</file>

<file path=ppt/tags/tag971.xml><?xml version="1.0" encoding="utf-8"?>
<p:tagLst xmlns:p="http://schemas.openxmlformats.org/presentationml/2006/main">
  <p:tag name="KSO_WM_BEAUTIFY_FLAG" val=""/>
</p:tagLst>
</file>

<file path=ppt/tags/tag972.xml><?xml version="1.0" encoding="utf-8"?>
<p:tagLst xmlns:p="http://schemas.openxmlformats.org/presentationml/2006/main">
  <p:tag name="KSO_WM_BEAUTIFY_FLAG" val=""/>
</p:tagLst>
</file>

<file path=ppt/tags/tag973.xml><?xml version="1.0" encoding="utf-8"?>
<p:tagLst xmlns:p="http://schemas.openxmlformats.org/presentationml/2006/main">
  <p:tag name="KSO_WM_BEAUTIFY_FLAG" val=""/>
</p:tagLst>
</file>

<file path=ppt/tags/tag974.xml><?xml version="1.0" encoding="utf-8"?>
<p:tagLst xmlns:p="http://schemas.openxmlformats.org/presentationml/2006/main">
  <p:tag name="KSO_WM_BEAUTIFY_FLAG" val=""/>
</p:tagLst>
</file>

<file path=ppt/tags/tag975.xml><?xml version="1.0" encoding="utf-8"?>
<p:tagLst xmlns:p="http://schemas.openxmlformats.org/presentationml/2006/main">
  <p:tag name="KSO_WM_BEAUTIFY_FLAG" val=""/>
</p:tagLst>
</file>

<file path=ppt/tags/tag976.xml><?xml version="1.0" encoding="utf-8"?>
<p:tagLst xmlns:p="http://schemas.openxmlformats.org/presentationml/2006/main">
  <p:tag name="KSO_WM_BEAUTIFY_FLAG" val=""/>
</p:tagLst>
</file>

<file path=ppt/tags/tag9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TIMING" val="|25.849|0.921"/>
</p:tagLst>
</file>

<file path=ppt/tags/tag97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7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80.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81.xml><?xml version="1.0" encoding="utf-8"?>
<p:tagLst xmlns:p="http://schemas.openxmlformats.org/presentationml/2006/main">
  <p:tag name="KSO_WM_BEAUTIFY_FLAG" val=""/>
</p:tagLst>
</file>

<file path=ppt/tags/tag98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83.xml><?xml version="1.0" encoding="utf-8"?>
<p:tagLst xmlns:p="http://schemas.openxmlformats.org/presentationml/2006/main">
  <p:tag name="KSO_WM_BEAUTIFY_FLAG" val=""/>
</p:tagLst>
</file>

<file path=ppt/tags/tag984.xml><?xml version="1.0" encoding="utf-8"?>
<p:tagLst xmlns:p="http://schemas.openxmlformats.org/presentationml/2006/main">
  <p:tag name="KSO_WM_BEAUTIFY_FLAG" val=""/>
</p:tagLst>
</file>

<file path=ppt/tags/tag985.xml><?xml version="1.0" encoding="utf-8"?>
<p:tagLst xmlns:p="http://schemas.openxmlformats.org/presentationml/2006/main">
  <p:tag name="KSO_WM_BEAUTIFY_FLAG" val=""/>
</p:tagLst>
</file>

<file path=ppt/tags/tag986.xml><?xml version="1.0" encoding="utf-8"?>
<p:tagLst xmlns:p="http://schemas.openxmlformats.org/presentationml/2006/main">
  <p:tag name="KSO_WM_BEAUTIFY_FLAG" val=""/>
</p:tagLst>
</file>

<file path=ppt/tags/tag987.xml><?xml version="1.0" encoding="utf-8"?>
<p:tagLst xmlns:p="http://schemas.openxmlformats.org/presentationml/2006/main">
  <p:tag name="KSO_WM_BEAUTIFY_FLAG" val=""/>
</p:tagLst>
</file>

<file path=ppt/tags/tag988.xml><?xml version="1.0" encoding="utf-8"?>
<p:tagLst xmlns:p="http://schemas.openxmlformats.org/presentationml/2006/main">
  <p:tag name="KSO_WM_BEAUTIFY_FLAG" val=""/>
</p:tagLst>
</file>

<file path=ppt/tags/tag989.xml><?xml version="1.0" encoding="utf-8"?>
<p:tagLst xmlns:p="http://schemas.openxmlformats.org/presentationml/2006/main">
  <p:tag name="KSO_WM_BEAUTIFY_FLAG" val=""/>
</p:tagLst>
</file>

<file path=ppt/tags/tag9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90.xml><?xml version="1.0" encoding="utf-8"?>
<p:tagLst xmlns:p="http://schemas.openxmlformats.org/presentationml/2006/main">
  <p:tag name="KSO_WM_BEAUTIFY_FLAG" val=""/>
</p:tagLst>
</file>

<file path=ppt/tags/tag991.xml><?xml version="1.0" encoding="utf-8"?>
<p:tagLst xmlns:p="http://schemas.openxmlformats.org/presentationml/2006/main">
  <p:tag name="KSO_WM_BEAUTIFY_FLAG" val=""/>
</p:tagLst>
</file>

<file path=ppt/tags/tag992.xml><?xml version="1.0" encoding="utf-8"?>
<p:tagLst xmlns:p="http://schemas.openxmlformats.org/presentationml/2006/main">
  <p:tag name="KSO_WM_BEAUTIFY_FLAG" val=""/>
</p:tagLst>
</file>

<file path=ppt/tags/tag993.xml><?xml version="1.0" encoding="utf-8"?>
<p:tagLst xmlns:p="http://schemas.openxmlformats.org/presentationml/2006/main">
  <p:tag name="KSO_WM_BEAUTIFY_FLAG" val=""/>
</p:tagLst>
</file>

<file path=ppt/tags/tag994.xml><?xml version="1.0" encoding="utf-8"?>
<p:tagLst xmlns:p="http://schemas.openxmlformats.org/presentationml/2006/main">
  <p:tag name="KSO_WM_BEAUTIFY_FLAG" val=""/>
</p:tagLst>
</file>

<file path=ppt/tags/tag995.xml><?xml version="1.0" encoding="utf-8"?>
<p:tagLst xmlns:p="http://schemas.openxmlformats.org/presentationml/2006/main">
  <p:tag name="KSO_WM_BEAUTIFY_FLAG" val=""/>
</p:tagLst>
</file>

<file path=ppt/tags/tag996.xml><?xml version="1.0" encoding="utf-8"?>
<p:tagLst xmlns:p="http://schemas.openxmlformats.org/presentationml/2006/main">
  <p:tag name="KSO_WM_BEAUTIFY_FLAG" val=""/>
</p:tagLst>
</file>

<file path=ppt/tags/tag997.xml><?xml version="1.0" encoding="utf-8"?>
<p:tagLst xmlns:p="http://schemas.openxmlformats.org/presentationml/2006/main">
  <p:tag name="KSO_WM_BEAUTIFY_FLAG" val=""/>
</p:tagLst>
</file>

<file path=ppt/tags/tag998.xml><?xml version="1.0" encoding="utf-8"?>
<p:tagLst xmlns:p="http://schemas.openxmlformats.org/presentationml/2006/main">
  <p:tag name="KSO_WM_BEAUTIFY_FLAG" val=""/>
</p:tagLst>
</file>

<file path=ppt/tags/tag9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23641</Words>
  <Application>WPS 演示</Application>
  <PresentationFormat>宽屏</PresentationFormat>
  <Paragraphs>3053</Paragraphs>
  <Slides>94</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174</vt:i4>
      </vt:variant>
      <vt:variant>
        <vt:lpstr>幻灯片标题</vt:lpstr>
      </vt:variant>
      <vt:variant>
        <vt:i4>94</vt:i4>
      </vt:variant>
    </vt:vector>
  </HeadingPairs>
  <TitlesOfParts>
    <vt:vector size="278" baseType="lpstr">
      <vt:lpstr>Arial</vt:lpstr>
      <vt:lpstr>宋体</vt:lpstr>
      <vt:lpstr>Wingdings</vt:lpstr>
      <vt:lpstr>微软雅黑</vt:lpstr>
      <vt:lpstr>Wingdings</vt:lpstr>
      <vt:lpstr>Arial Unicode MS</vt:lpstr>
      <vt:lpstr>Calibri</vt:lpstr>
      <vt:lpstr>Times New Roman</vt:lpstr>
      <vt:lpstr>黑体</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第1季 第7章：SLAM中的数学基础 </vt:lpstr>
      <vt:lpstr>本书内容安排</vt:lpstr>
      <vt:lpstr>SLAM，你真的了解吗？</vt:lpstr>
      <vt:lpstr>SLAM，你真的了解吗？</vt:lpstr>
      <vt:lpstr>SLAM的价值是什么？</vt:lpstr>
      <vt:lpstr>SLAM的价值是什么？</vt:lpstr>
      <vt:lpstr>SLAM的价值是什么？</vt:lpstr>
      <vt:lpstr>SLAM的价值是什么？</vt:lpstr>
      <vt:lpstr>SLAM的价值是什么？</vt:lpstr>
      <vt:lpstr>SLAM的价值是什么？</vt:lpstr>
      <vt:lpstr>SLAM的价值是什么？</vt:lpstr>
      <vt:lpstr>SLAM的应用领域？</vt:lpstr>
      <vt:lpstr>SLAM的应用领域？</vt:lpstr>
      <vt:lpstr>SLAM的应用领域？</vt:lpstr>
      <vt:lpstr>内容概要</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7.1 SLAM发展简史</vt:lpstr>
      <vt:lpstr>内容概要</vt:lpstr>
      <vt:lpstr>7.2 SLAM中的概率理论</vt:lpstr>
      <vt:lpstr>7.2 SLAM中的概率理论</vt:lpstr>
      <vt:lpstr>7.2 SLAM中的概率理论</vt:lpstr>
      <vt:lpstr>7.2 SLAM中的概率理论</vt:lpstr>
      <vt:lpstr>7.2 SLAM中的概率理论</vt:lpstr>
      <vt:lpstr>7.2 SLAM中的概率理论</vt:lpstr>
      <vt:lpstr>7.2 SLAM中的概率理论</vt:lpstr>
      <vt:lpstr>7.2 SLAM中的概率理论</vt:lpstr>
      <vt:lpstr>7.2 SLAM中的概率理论</vt:lpstr>
      <vt:lpstr>7.2 SLAM中的概率理论</vt:lpstr>
      <vt:lpstr>7.2 SLAM中的概率理论</vt:lpstr>
      <vt:lpstr>7.2 SLAM中的概率理论</vt:lpstr>
      <vt:lpstr>7.2 SLAM中的概率理论</vt:lpstr>
      <vt:lpstr>7.2 SLAM中的概率理论</vt:lpstr>
      <vt:lpstr>7.2 SLAM中的概率理论</vt:lpstr>
      <vt:lpstr>7.2 SLAM中的概率理论</vt:lpstr>
      <vt:lpstr>7.2 SLAM中的概率理论</vt:lpstr>
      <vt:lpstr>内容概要</vt:lpstr>
      <vt:lpstr>7.3 估计理论</vt:lpstr>
      <vt:lpstr>7.3 估计理论</vt:lpstr>
      <vt:lpstr>7.3 估计理论</vt:lpstr>
      <vt:lpstr>7.3 估计理论</vt:lpstr>
      <vt:lpstr>7.3 估计理论</vt:lpstr>
      <vt:lpstr>7.3 估计理论</vt:lpstr>
      <vt:lpstr>内容概要</vt:lpstr>
      <vt:lpstr>7.4 基于贝叶斯网络的状态估计</vt:lpstr>
      <vt:lpstr>7.4 基于贝叶斯网络的状态估计</vt:lpstr>
      <vt:lpstr>7.4 基于贝叶斯网络的状态估计</vt:lpstr>
      <vt:lpstr>7.4 基于贝叶斯网络的状态估计</vt:lpstr>
      <vt:lpstr>7.4 基于贝叶斯网络的状态估计</vt:lpstr>
      <vt:lpstr>7.4 基于贝叶斯网络的状态估计</vt:lpstr>
      <vt:lpstr>7.4 基于贝叶斯网络的状态估计</vt:lpstr>
      <vt:lpstr>7.4 基于贝叶斯网络的状态估计</vt:lpstr>
      <vt:lpstr>7.4 基于贝叶斯网络的状态估计</vt:lpstr>
      <vt:lpstr>7.4 基于贝叶斯网络的状态估计</vt:lpstr>
      <vt:lpstr>7.4 基于贝叶斯网络的状态估计</vt:lpstr>
      <vt:lpstr>内容概要</vt:lpstr>
      <vt:lpstr>7.5 基于因子图的状态估计</vt:lpstr>
      <vt:lpstr>7.5 基于因子图的状态估计</vt:lpstr>
      <vt:lpstr>7.5 基于因子图的状态估计</vt:lpstr>
      <vt:lpstr>7.5 基于因子图的状态估计</vt:lpstr>
      <vt:lpstr>7.5 基于因子图的状态估计</vt:lpstr>
      <vt:lpstr>7.5 基于因子图的状态估计</vt:lpstr>
      <vt:lpstr>内容概要</vt:lpstr>
      <vt:lpstr>7.6 典型SLAM算法</vt:lpstr>
      <vt:lpstr>7.6 典型SLAM算法</vt:lpstr>
      <vt:lpstr>7.6 典型SLAM算法</vt:lpstr>
      <vt:lpstr>7.6 典型SLAM算法</vt:lpstr>
      <vt:lpstr>7.6 典型SLAM算法</vt:lpstr>
      <vt:lpstr>内容概要</vt:lpstr>
      <vt:lpstr>7.7 SFM、BA和SLAM比较</vt:lpstr>
      <vt:lpstr>PowerPoint 演示文稿</vt:lpstr>
      <vt:lpstr>敬请关注,长期更新...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hiramzhang</cp:lastModifiedBy>
  <cp:revision>1468</cp:revision>
  <dcterms:created xsi:type="dcterms:W3CDTF">2019-06-19T02:08:00Z</dcterms:created>
  <dcterms:modified xsi:type="dcterms:W3CDTF">2023-12-16T02:09:44Z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666800C72B1842E3919A710CF4E6926B</vt:lpwstr>
  </property>
</Properties>
</file>